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0" r:id="rId1"/>
  </p:sldMasterIdLst>
  <p:notesMasterIdLst>
    <p:notesMasterId r:id="rId25"/>
  </p:notesMasterIdLst>
  <p:sldIdLst>
    <p:sldId id="257" r:id="rId2"/>
    <p:sldId id="327" r:id="rId3"/>
    <p:sldId id="337" r:id="rId4"/>
    <p:sldId id="350" r:id="rId5"/>
    <p:sldId id="393" r:id="rId6"/>
    <p:sldId id="402" r:id="rId7"/>
    <p:sldId id="400" r:id="rId8"/>
    <p:sldId id="258" r:id="rId9"/>
    <p:sldId id="401" r:id="rId10"/>
    <p:sldId id="397" r:id="rId11"/>
    <p:sldId id="396" r:id="rId12"/>
    <p:sldId id="398" r:id="rId13"/>
    <p:sldId id="399" r:id="rId14"/>
    <p:sldId id="394" r:id="rId15"/>
    <p:sldId id="386" r:id="rId16"/>
    <p:sldId id="387" r:id="rId17"/>
    <p:sldId id="389" r:id="rId18"/>
    <p:sldId id="392" r:id="rId19"/>
    <p:sldId id="388" r:id="rId20"/>
    <p:sldId id="391" r:id="rId21"/>
    <p:sldId id="385" r:id="rId22"/>
    <p:sldId id="395" r:id="rId23"/>
    <p:sldId id="266" r:id="rId24"/>
  </p:sldIdLst>
  <p:sldSz cx="9144000" cy="5143500" type="screen16x9"/>
  <p:notesSz cx="7023100" cy="9309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23D0CB37-1E44-7A40-AF2B-75D1EE2673DA}">
          <p14:sldIdLst>
            <p14:sldId id="257"/>
            <p14:sldId id="327"/>
            <p14:sldId id="337"/>
            <p14:sldId id="350"/>
            <p14:sldId id="393"/>
            <p14:sldId id="402"/>
            <p14:sldId id="400"/>
            <p14:sldId id="258"/>
            <p14:sldId id="401"/>
            <p14:sldId id="397"/>
            <p14:sldId id="396"/>
            <p14:sldId id="398"/>
            <p14:sldId id="399"/>
            <p14:sldId id="394"/>
            <p14:sldId id="386"/>
            <p14:sldId id="387"/>
            <p14:sldId id="389"/>
            <p14:sldId id="392"/>
            <p14:sldId id="388"/>
            <p14:sldId id="391"/>
            <p14:sldId id="385"/>
            <p14:sldId id="395"/>
            <p14:sldId id="266"/>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32">
          <p15:clr>
            <a:srgbClr val="A4A3A4"/>
          </p15:clr>
        </p15:guide>
        <p15:guide id="2" pos="221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4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EA21E0-1FB4-4B6F-8DAD-A4D878B66928}" v="1946" dt="2020-08-06T11:38:13.7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01" autoAdjust="0"/>
    <p:restoredTop sz="94660"/>
  </p:normalViewPr>
  <p:slideViewPr>
    <p:cSldViewPr snapToGrid="0">
      <p:cViewPr>
        <p:scale>
          <a:sx n="80" d="100"/>
          <a:sy n="80" d="100"/>
        </p:scale>
        <p:origin x="675" y="45"/>
      </p:cViewPr>
      <p:guideLst>
        <p:guide orient="horz" pos="1620"/>
        <p:guide pos="2880"/>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ry" userId="419affcb-e8d5-482b-9575-a9b849c68a33" providerId="ADAL" clId="{F6EA21E0-1FB4-4B6F-8DAD-A4D878B66928}"/>
    <pc:docChg chg="undo redo custSel addSld delSld modSld sldOrd modSection">
      <pc:chgData name="Harry" userId="419affcb-e8d5-482b-9575-a9b849c68a33" providerId="ADAL" clId="{F6EA21E0-1FB4-4B6F-8DAD-A4D878B66928}" dt="2020-08-06T11:47:11.615" v="6722" actId="20577"/>
      <pc:docMkLst>
        <pc:docMk/>
      </pc:docMkLst>
      <pc:sldChg chg="addSp delSp modSp mod">
        <pc:chgData name="Harry" userId="419affcb-e8d5-482b-9575-a9b849c68a33" providerId="ADAL" clId="{F6EA21E0-1FB4-4B6F-8DAD-A4D878B66928}" dt="2020-07-09T20:33:38.237" v="2660" actId="1076"/>
        <pc:sldMkLst>
          <pc:docMk/>
          <pc:sldMk cId="2389144751" sldId="257"/>
        </pc:sldMkLst>
        <pc:spChg chg="del">
          <ac:chgData name="Harry" userId="419affcb-e8d5-482b-9575-a9b849c68a33" providerId="ADAL" clId="{F6EA21E0-1FB4-4B6F-8DAD-A4D878B66928}" dt="2020-07-09T20:29:07.027" v="2531" actId="478"/>
          <ac:spMkLst>
            <pc:docMk/>
            <pc:sldMk cId="2389144751" sldId="257"/>
            <ac:spMk id="3" creationId="{00000000-0000-0000-0000-000000000000}"/>
          </ac:spMkLst>
        </pc:spChg>
        <pc:spChg chg="add del mod">
          <ac:chgData name="Harry" userId="419affcb-e8d5-482b-9575-a9b849c68a33" providerId="ADAL" clId="{F6EA21E0-1FB4-4B6F-8DAD-A4D878B66928}" dt="2020-07-09T20:29:19.479" v="2532" actId="478"/>
          <ac:spMkLst>
            <pc:docMk/>
            <pc:sldMk cId="2389144751" sldId="257"/>
            <ac:spMk id="4" creationId="{D3971416-F3C7-444E-8BAF-A8762C31C52F}"/>
          </ac:spMkLst>
        </pc:spChg>
        <pc:spChg chg="mod">
          <ac:chgData name="Harry" userId="419affcb-e8d5-482b-9575-a9b849c68a33" providerId="ADAL" clId="{F6EA21E0-1FB4-4B6F-8DAD-A4D878B66928}" dt="2020-07-09T20:33:38.237" v="2660" actId="1076"/>
          <ac:spMkLst>
            <pc:docMk/>
            <pc:sldMk cId="2389144751" sldId="257"/>
            <ac:spMk id="5" creationId="{00000000-0000-0000-0000-000000000000}"/>
          </ac:spMkLst>
        </pc:spChg>
        <pc:spChg chg="add mod">
          <ac:chgData name="Harry" userId="419affcb-e8d5-482b-9575-a9b849c68a33" providerId="ADAL" clId="{F6EA21E0-1FB4-4B6F-8DAD-A4D878B66928}" dt="2020-07-09T20:32:52.753" v="2638" actId="6549"/>
          <ac:spMkLst>
            <pc:docMk/>
            <pc:sldMk cId="2389144751" sldId="257"/>
            <ac:spMk id="9" creationId="{0FAB808F-237E-4B2A-870C-5B9CBA77BA83}"/>
          </ac:spMkLst>
        </pc:spChg>
      </pc:sldChg>
      <pc:sldChg chg="addSp modSp add mod">
        <pc:chgData name="Harry" userId="419affcb-e8d5-482b-9575-a9b849c68a33" providerId="ADAL" clId="{F6EA21E0-1FB4-4B6F-8DAD-A4D878B66928}" dt="2020-08-06T01:54:34.811" v="5387" actId="113"/>
        <pc:sldMkLst>
          <pc:docMk/>
          <pc:sldMk cId="4293568218" sldId="258"/>
        </pc:sldMkLst>
        <pc:spChg chg="mod">
          <ac:chgData name="Harry" userId="419affcb-e8d5-482b-9575-a9b849c68a33" providerId="ADAL" clId="{F6EA21E0-1FB4-4B6F-8DAD-A4D878B66928}" dt="2020-08-06T01:53:08.505" v="5386" actId="207"/>
          <ac:spMkLst>
            <pc:docMk/>
            <pc:sldMk cId="4293568218" sldId="258"/>
            <ac:spMk id="2" creationId="{0A3B6AA6-29AA-468A-A63B-DF3C9653B038}"/>
          </ac:spMkLst>
        </pc:spChg>
        <pc:spChg chg="mod">
          <ac:chgData name="Harry" userId="419affcb-e8d5-482b-9575-a9b849c68a33" providerId="ADAL" clId="{F6EA21E0-1FB4-4B6F-8DAD-A4D878B66928}" dt="2020-07-09T01:13:52.460" v="414" actId="1035"/>
          <ac:spMkLst>
            <pc:docMk/>
            <pc:sldMk cId="4293568218" sldId="258"/>
            <ac:spMk id="3" creationId="{C8F7752A-078A-4E3C-9D21-12B648413CBE}"/>
          </ac:spMkLst>
        </pc:spChg>
        <pc:spChg chg="add mod">
          <ac:chgData name="Harry" userId="419affcb-e8d5-482b-9575-a9b849c68a33" providerId="ADAL" clId="{F6EA21E0-1FB4-4B6F-8DAD-A4D878B66928}" dt="2020-07-09T01:45:22.792" v="1070" actId="14100"/>
          <ac:spMkLst>
            <pc:docMk/>
            <pc:sldMk cId="4293568218" sldId="258"/>
            <ac:spMk id="5" creationId="{28EE3163-BE17-4F8C-99DC-9DBC49F9443F}"/>
          </ac:spMkLst>
        </pc:spChg>
        <pc:spChg chg="add mod">
          <ac:chgData name="Harry" userId="419affcb-e8d5-482b-9575-a9b849c68a33" providerId="ADAL" clId="{F6EA21E0-1FB4-4B6F-8DAD-A4D878B66928}" dt="2020-08-06T01:54:34.811" v="5387" actId="113"/>
          <ac:spMkLst>
            <pc:docMk/>
            <pc:sldMk cId="4293568218" sldId="258"/>
            <ac:spMk id="6" creationId="{BF9E5468-F2FD-46C3-B47A-0CE3F0707BE3}"/>
          </ac:spMkLst>
        </pc:spChg>
        <pc:graphicFrameChg chg="mod">
          <ac:chgData name="Harry" userId="419affcb-e8d5-482b-9575-a9b849c68a33" providerId="ADAL" clId="{F6EA21E0-1FB4-4B6F-8DAD-A4D878B66928}" dt="2020-08-06T01:49:04.232" v="5360" actId="20577"/>
          <ac:graphicFrameMkLst>
            <pc:docMk/>
            <pc:sldMk cId="4293568218" sldId="258"/>
            <ac:graphicFrameMk id="4" creationId="{24BF3B8F-2C2D-4235-9BBB-90DC18CAE1D1}"/>
          </ac:graphicFrameMkLst>
        </pc:graphicFrameChg>
      </pc:sldChg>
      <pc:sldChg chg="modSp mod">
        <pc:chgData name="Harry" userId="419affcb-e8d5-482b-9575-a9b849c68a33" providerId="ADAL" clId="{F6EA21E0-1FB4-4B6F-8DAD-A4D878B66928}" dt="2020-07-09T01:14:33.478" v="451" actId="20577"/>
        <pc:sldMkLst>
          <pc:docMk/>
          <pc:sldMk cId="230930577" sldId="266"/>
        </pc:sldMkLst>
        <pc:spChg chg="mod">
          <ac:chgData name="Harry" userId="419affcb-e8d5-482b-9575-a9b849c68a33" providerId="ADAL" clId="{F6EA21E0-1FB4-4B6F-8DAD-A4D878B66928}" dt="2020-07-09T01:14:33.478" v="451" actId="20577"/>
          <ac:spMkLst>
            <pc:docMk/>
            <pc:sldMk cId="230930577" sldId="266"/>
            <ac:spMk id="22530" creationId="{00000000-0000-0000-0000-000000000000}"/>
          </ac:spMkLst>
        </pc:spChg>
      </pc:sldChg>
      <pc:sldChg chg="modSp mod">
        <pc:chgData name="Harry" userId="419affcb-e8d5-482b-9575-a9b849c68a33" providerId="ADAL" clId="{F6EA21E0-1FB4-4B6F-8DAD-A4D878B66928}" dt="2020-07-09T20:33:56.983" v="2662" actId="20577"/>
        <pc:sldMkLst>
          <pc:docMk/>
          <pc:sldMk cId="1860663250" sldId="327"/>
        </pc:sldMkLst>
        <pc:spChg chg="mod">
          <ac:chgData name="Harry" userId="419affcb-e8d5-482b-9575-a9b849c68a33" providerId="ADAL" clId="{F6EA21E0-1FB4-4B6F-8DAD-A4D878B66928}" dt="2020-07-09T20:33:56.983" v="2662" actId="20577"/>
          <ac:spMkLst>
            <pc:docMk/>
            <pc:sldMk cId="1860663250" sldId="327"/>
            <ac:spMk id="2" creationId="{00000000-0000-0000-0000-000000000000}"/>
          </ac:spMkLst>
        </pc:spChg>
        <pc:spChg chg="mod">
          <ac:chgData name="Harry" userId="419affcb-e8d5-482b-9575-a9b849c68a33" providerId="ADAL" clId="{F6EA21E0-1FB4-4B6F-8DAD-A4D878B66928}" dt="2020-07-09T01:08:39.831" v="86" actId="20577"/>
          <ac:spMkLst>
            <pc:docMk/>
            <pc:sldMk cId="1860663250" sldId="327"/>
            <ac:spMk id="3" creationId="{00000000-0000-0000-0000-000000000000}"/>
          </ac:spMkLst>
        </pc:spChg>
      </pc:sldChg>
      <pc:sldChg chg="addSp delSp modSp mod">
        <pc:chgData name="Harry" userId="419affcb-e8d5-482b-9575-a9b849c68a33" providerId="ADAL" clId="{F6EA21E0-1FB4-4B6F-8DAD-A4D878B66928}" dt="2020-07-23T22:47:51.634" v="4867" actId="21"/>
        <pc:sldMkLst>
          <pc:docMk/>
          <pc:sldMk cId="1893360218" sldId="337"/>
        </pc:sldMkLst>
        <pc:spChg chg="add del">
          <ac:chgData name="Harry" userId="419affcb-e8d5-482b-9575-a9b849c68a33" providerId="ADAL" clId="{F6EA21E0-1FB4-4B6F-8DAD-A4D878B66928}" dt="2020-07-09T01:23:25.687" v="453"/>
          <ac:spMkLst>
            <pc:docMk/>
            <pc:sldMk cId="1893360218" sldId="337"/>
            <ac:spMk id="2" creationId="{DD53EA29-DCF6-48C9-907B-21E382E870F6}"/>
          </ac:spMkLst>
        </pc:spChg>
        <pc:spChg chg="mod">
          <ac:chgData name="Harry" userId="419affcb-e8d5-482b-9575-a9b849c68a33" providerId="ADAL" clId="{F6EA21E0-1FB4-4B6F-8DAD-A4D878B66928}" dt="2020-07-09T01:12:11.562" v="341" actId="20577"/>
          <ac:spMkLst>
            <pc:docMk/>
            <pc:sldMk cId="1893360218" sldId="337"/>
            <ac:spMk id="3" creationId="{00000000-0000-0000-0000-000000000000}"/>
          </ac:spMkLst>
        </pc:spChg>
        <pc:spChg chg="mod">
          <ac:chgData name="Harry" userId="419affcb-e8d5-482b-9575-a9b849c68a33" providerId="ADAL" clId="{F6EA21E0-1FB4-4B6F-8DAD-A4D878B66928}" dt="2020-07-23T22:47:51.634" v="4867" actId="21"/>
          <ac:spMkLst>
            <pc:docMk/>
            <pc:sldMk cId="1893360218" sldId="337"/>
            <ac:spMk id="4" creationId="{00000000-0000-0000-0000-000000000000}"/>
          </ac:spMkLst>
        </pc:spChg>
        <pc:spChg chg="add del">
          <ac:chgData name="Harry" userId="419affcb-e8d5-482b-9575-a9b849c68a33" providerId="ADAL" clId="{F6EA21E0-1FB4-4B6F-8DAD-A4D878B66928}" dt="2020-07-09T01:23:25.687" v="453"/>
          <ac:spMkLst>
            <pc:docMk/>
            <pc:sldMk cId="1893360218" sldId="337"/>
            <ac:spMk id="5" creationId="{D79681D2-B798-43E5-A3FB-28B97A58CC82}"/>
          </ac:spMkLst>
        </pc:spChg>
        <pc:spChg chg="add del">
          <ac:chgData name="Harry" userId="419affcb-e8d5-482b-9575-a9b849c68a33" providerId="ADAL" clId="{F6EA21E0-1FB4-4B6F-8DAD-A4D878B66928}" dt="2020-07-09T01:23:25.687" v="453"/>
          <ac:spMkLst>
            <pc:docMk/>
            <pc:sldMk cId="1893360218" sldId="337"/>
            <ac:spMk id="6" creationId="{89080C0D-49A8-4EE5-BF54-78E38A7BD8B5}"/>
          </ac:spMkLst>
        </pc:spChg>
        <pc:spChg chg="add del">
          <ac:chgData name="Harry" userId="419affcb-e8d5-482b-9575-a9b849c68a33" providerId="ADAL" clId="{F6EA21E0-1FB4-4B6F-8DAD-A4D878B66928}" dt="2020-07-09T01:45:02.606" v="1051" actId="21"/>
          <ac:spMkLst>
            <pc:docMk/>
            <pc:sldMk cId="1893360218" sldId="337"/>
            <ac:spMk id="7" creationId="{6C8C5BE7-B4E7-4A9F-9391-E5F24648A071}"/>
          </ac:spMkLst>
        </pc:spChg>
        <pc:spChg chg="add">
          <ac:chgData name="Harry" userId="419affcb-e8d5-482b-9575-a9b849c68a33" providerId="ADAL" clId="{F6EA21E0-1FB4-4B6F-8DAD-A4D878B66928}" dt="2020-07-09T01:23:36.142" v="454"/>
          <ac:spMkLst>
            <pc:docMk/>
            <pc:sldMk cId="1893360218" sldId="337"/>
            <ac:spMk id="8" creationId="{DB731BE8-FC9E-4423-903C-F37E338E33DB}"/>
          </ac:spMkLst>
        </pc:spChg>
        <pc:spChg chg="add mod">
          <ac:chgData name="Harry" userId="419affcb-e8d5-482b-9575-a9b849c68a33" providerId="ADAL" clId="{F6EA21E0-1FB4-4B6F-8DAD-A4D878B66928}" dt="2020-07-09T01:24:10.974" v="458" actId="21"/>
          <ac:spMkLst>
            <pc:docMk/>
            <pc:sldMk cId="1893360218" sldId="337"/>
            <ac:spMk id="9" creationId="{92D81899-8789-4450-A857-EE74B648ADF8}"/>
          </ac:spMkLst>
        </pc:spChg>
        <pc:picChg chg="add del">
          <ac:chgData name="Harry" userId="419affcb-e8d5-482b-9575-a9b849c68a33" providerId="ADAL" clId="{F6EA21E0-1FB4-4B6F-8DAD-A4D878B66928}" dt="2020-07-09T01:23:25.687" v="453"/>
          <ac:picMkLst>
            <pc:docMk/>
            <pc:sldMk cId="1893360218" sldId="337"/>
            <ac:picMk id="2050" creationId="{E03702B0-B359-4936-8239-DF34249E50F6}"/>
          </ac:picMkLst>
        </pc:picChg>
        <pc:picChg chg="add del">
          <ac:chgData name="Harry" userId="419affcb-e8d5-482b-9575-a9b849c68a33" providerId="ADAL" clId="{F6EA21E0-1FB4-4B6F-8DAD-A4D878B66928}" dt="2020-07-09T01:23:46.505" v="455" actId="478"/>
          <ac:picMkLst>
            <pc:docMk/>
            <pc:sldMk cId="1893360218" sldId="337"/>
            <ac:picMk id="2055" creationId="{9C4262EB-B2AA-40A3-B6B3-EF73CECE5F36}"/>
          </ac:picMkLst>
        </pc:picChg>
      </pc:sldChg>
      <pc:sldChg chg="addSp delSp modSp mod">
        <pc:chgData name="Harry" userId="419affcb-e8d5-482b-9575-a9b849c68a33" providerId="ADAL" clId="{F6EA21E0-1FB4-4B6F-8DAD-A4D878B66928}" dt="2020-07-09T20:25:45.783" v="2515" actId="20577"/>
        <pc:sldMkLst>
          <pc:docMk/>
          <pc:sldMk cId="1243347295" sldId="350"/>
        </pc:sldMkLst>
        <pc:spChg chg="mod">
          <ac:chgData name="Harry" userId="419affcb-e8d5-482b-9575-a9b849c68a33" providerId="ADAL" clId="{F6EA21E0-1FB4-4B6F-8DAD-A4D878B66928}" dt="2020-07-09T20:25:45.783" v="2515" actId="20577"/>
          <ac:spMkLst>
            <pc:docMk/>
            <pc:sldMk cId="1243347295" sldId="350"/>
            <ac:spMk id="3" creationId="{00000000-0000-0000-0000-000000000000}"/>
          </ac:spMkLst>
        </pc:spChg>
        <pc:picChg chg="del">
          <ac:chgData name="Harry" userId="419affcb-e8d5-482b-9575-a9b849c68a33" providerId="ADAL" clId="{F6EA21E0-1FB4-4B6F-8DAD-A4D878B66928}" dt="2020-07-09T01:45:45.039" v="1078" actId="478"/>
          <ac:picMkLst>
            <pc:docMk/>
            <pc:sldMk cId="1243347295" sldId="350"/>
            <ac:picMk id="4" creationId="{00000000-0000-0000-0000-000000000000}"/>
          </ac:picMkLst>
        </pc:picChg>
        <pc:picChg chg="add mod modCrop">
          <ac:chgData name="Harry" userId="419affcb-e8d5-482b-9575-a9b849c68a33" providerId="ADAL" clId="{F6EA21E0-1FB4-4B6F-8DAD-A4D878B66928}" dt="2020-07-09T20:25:40.542" v="2514" actId="1076"/>
          <ac:picMkLst>
            <pc:docMk/>
            <pc:sldMk cId="1243347295" sldId="350"/>
            <ac:picMk id="6" creationId="{07E15AD8-66F3-4B96-98C6-F7D4CF732D33}"/>
          </ac:picMkLst>
        </pc:picChg>
      </pc:sldChg>
      <pc:sldChg chg="modSp mod">
        <pc:chgData name="Harry" userId="419affcb-e8d5-482b-9575-a9b849c68a33" providerId="ADAL" clId="{F6EA21E0-1FB4-4B6F-8DAD-A4D878B66928}" dt="2020-07-09T19:48:23.996" v="1223" actId="255"/>
        <pc:sldMkLst>
          <pc:docMk/>
          <pc:sldMk cId="3201970179" sldId="385"/>
        </pc:sldMkLst>
        <pc:spChg chg="mod">
          <ac:chgData name="Harry" userId="419affcb-e8d5-482b-9575-a9b849c68a33" providerId="ADAL" clId="{F6EA21E0-1FB4-4B6F-8DAD-A4D878B66928}" dt="2020-07-09T01:45:32.724" v="1077" actId="20577"/>
          <ac:spMkLst>
            <pc:docMk/>
            <pc:sldMk cId="3201970179" sldId="385"/>
            <ac:spMk id="3" creationId="{00000000-0000-0000-0000-000000000000}"/>
          </ac:spMkLst>
        </pc:spChg>
        <pc:spChg chg="mod">
          <ac:chgData name="Harry" userId="419affcb-e8d5-482b-9575-a9b849c68a33" providerId="ADAL" clId="{F6EA21E0-1FB4-4B6F-8DAD-A4D878B66928}" dt="2020-07-09T19:48:23.996" v="1223" actId="255"/>
          <ac:spMkLst>
            <pc:docMk/>
            <pc:sldMk cId="3201970179" sldId="385"/>
            <ac:spMk id="4" creationId="{00000000-0000-0000-0000-000000000000}"/>
          </ac:spMkLst>
        </pc:spChg>
      </pc:sldChg>
      <pc:sldChg chg="del">
        <pc:chgData name="Harry" userId="419affcb-e8d5-482b-9575-a9b849c68a33" providerId="ADAL" clId="{F6EA21E0-1FB4-4B6F-8DAD-A4D878B66928}" dt="2020-07-09T20:23:12.914" v="2459" actId="2696"/>
        <pc:sldMkLst>
          <pc:docMk/>
          <pc:sldMk cId="3759680658" sldId="390"/>
        </pc:sldMkLst>
      </pc:sldChg>
      <pc:sldChg chg="addSp delSp modSp new del mod">
        <pc:chgData name="Harry" userId="419affcb-e8d5-482b-9575-a9b849c68a33" providerId="ADAL" clId="{F6EA21E0-1FB4-4B6F-8DAD-A4D878B66928}" dt="2020-07-09T20:23:28.143" v="2462" actId="2696"/>
        <pc:sldMkLst>
          <pc:docMk/>
          <pc:sldMk cId="1901695218" sldId="392"/>
        </pc:sldMkLst>
        <pc:spChg chg="del mod">
          <ac:chgData name="Harry" userId="419affcb-e8d5-482b-9575-a9b849c68a33" providerId="ADAL" clId="{F6EA21E0-1FB4-4B6F-8DAD-A4D878B66928}" dt="2020-07-09T20:03:47.337" v="1443" actId="478"/>
          <ac:spMkLst>
            <pc:docMk/>
            <pc:sldMk cId="1901695218" sldId="392"/>
            <ac:spMk id="2" creationId="{63C37BB0-191B-409E-8D57-2C82A511CC8B}"/>
          </ac:spMkLst>
        </pc:spChg>
        <pc:spChg chg="mod">
          <ac:chgData name="Harry" userId="419affcb-e8d5-482b-9575-a9b849c68a33" providerId="ADAL" clId="{F6EA21E0-1FB4-4B6F-8DAD-A4D878B66928}" dt="2020-07-09T20:19:01.412" v="2190" actId="20577"/>
          <ac:spMkLst>
            <pc:docMk/>
            <pc:sldMk cId="1901695218" sldId="392"/>
            <ac:spMk id="3" creationId="{43FC9213-41BD-4B18-A96B-AB520CD86611}"/>
          </ac:spMkLst>
        </pc:spChg>
        <pc:spChg chg="add">
          <ac:chgData name="Harry" userId="419affcb-e8d5-482b-9575-a9b849c68a33" providerId="ADAL" clId="{F6EA21E0-1FB4-4B6F-8DAD-A4D878B66928}" dt="2020-07-09T20:00:48.166" v="1325" actId="22"/>
          <ac:spMkLst>
            <pc:docMk/>
            <pc:sldMk cId="1901695218" sldId="392"/>
            <ac:spMk id="5" creationId="{41012DB1-939E-4C25-92CD-D362A17067B3}"/>
          </ac:spMkLst>
        </pc:spChg>
        <pc:spChg chg="add del mod">
          <ac:chgData name="Harry" userId="419affcb-e8d5-482b-9575-a9b849c68a33" providerId="ADAL" clId="{F6EA21E0-1FB4-4B6F-8DAD-A4D878B66928}" dt="2020-07-09T20:03:50.795" v="1444" actId="478"/>
          <ac:spMkLst>
            <pc:docMk/>
            <pc:sldMk cId="1901695218" sldId="392"/>
            <ac:spMk id="8" creationId="{FD38E6F2-6465-4279-AB57-366D2594935B}"/>
          </ac:spMkLst>
        </pc:spChg>
        <pc:graphicFrameChg chg="add mod modGraphic">
          <ac:chgData name="Harry" userId="419affcb-e8d5-482b-9575-a9b849c68a33" providerId="ADAL" clId="{F6EA21E0-1FB4-4B6F-8DAD-A4D878B66928}" dt="2020-07-09T20:22:32.448" v="2458" actId="20577"/>
          <ac:graphicFrameMkLst>
            <pc:docMk/>
            <pc:sldMk cId="1901695218" sldId="392"/>
            <ac:graphicFrameMk id="6" creationId="{C65C6E1C-C7DE-43FA-ABBF-722BF0BDE12F}"/>
          </ac:graphicFrameMkLst>
        </pc:graphicFrameChg>
      </pc:sldChg>
      <pc:sldChg chg="del">
        <pc:chgData name="Harry" userId="419affcb-e8d5-482b-9575-a9b849c68a33" providerId="ADAL" clId="{F6EA21E0-1FB4-4B6F-8DAD-A4D878B66928}" dt="2020-07-09T01:14:07.941" v="418" actId="47"/>
        <pc:sldMkLst>
          <pc:docMk/>
          <pc:sldMk cId="991796191" sldId="393"/>
        </pc:sldMkLst>
      </pc:sldChg>
      <pc:sldChg chg="addSp delSp modSp add mod">
        <pc:chgData name="Harry" userId="419affcb-e8d5-482b-9575-a9b849c68a33" providerId="ADAL" clId="{F6EA21E0-1FB4-4B6F-8DAD-A4D878B66928}" dt="2020-07-09T20:24:43.432" v="2492" actId="14100"/>
        <pc:sldMkLst>
          <pc:docMk/>
          <pc:sldMk cId="3120467430" sldId="393"/>
        </pc:sldMkLst>
        <pc:spChg chg="del">
          <ac:chgData name="Harry" userId="419affcb-e8d5-482b-9575-a9b849c68a33" providerId="ADAL" clId="{F6EA21E0-1FB4-4B6F-8DAD-A4D878B66928}" dt="2020-07-09T20:14:54.003" v="2103" actId="478"/>
          <ac:spMkLst>
            <pc:docMk/>
            <pc:sldMk cId="3120467430" sldId="393"/>
            <ac:spMk id="2" creationId="{00000000-0000-0000-0000-000000000000}"/>
          </ac:spMkLst>
        </pc:spChg>
        <pc:spChg chg="mod">
          <ac:chgData name="Harry" userId="419affcb-e8d5-482b-9575-a9b849c68a33" providerId="ADAL" clId="{F6EA21E0-1FB4-4B6F-8DAD-A4D878B66928}" dt="2020-07-09T20:24:43.432" v="2492" actId="14100"/>
          <ac:spMkLst>
            <pc:docMk/>
            <pc:sldMk cId="3120467430" sldId="393"/>
            <ac:spMk id="3" creationId="{00000000-0000-0000-0000-000000000000}"/>
          </ac:spMkLst>
        </pc:spChg>
        <pc:spChg chg="add mod">
          <ac:chgData name="Harry" userId="419affcb-e8d5-482b-9575-a9b849c68a33" providerId="ADAL" clId="{F6EA21E0-1FB4-4B6F-8DAD-A4D878B66928}" dt="2020-07-09T20:14:47.754" v="2102" actId="20577"/>
          <ac:spMkLst>
            <pc:docMk/>
            <pc:sldMk cId="3120467430" sldId="393"/>
            <ac:spMk id="7" creationId="{611A35B7-B1F1-4AE2-AB9D-D543FFF98A4C}"/>
          </ac:spMkLst>
        </pc:spChg>
        <pc:picChg chg="del">
          <ac:chgData name="Harry" userId="419affcb-e8d5-482b-9575-a9b849c68a33" providerId="ADAL" clId="{F6EA21E0-1FB4-4B6F-8DAD-A4D878B66928}" dt="2020-07-09T20:08:37.498" v="1753" actId="478"/>
          <ac:picMkLst>
            <pc:docMk/>
            <pc:sldMk cId="3120467430" sldId="393"/>
            <ac:picMk id="6" creationId="{07E15AD8-66F3-4B96-98C6-F7D4CF732D33}"/>
          </ac:picMkLst>
        </pc:picChg>
      </pc:sldChg>
      <pc:sldChg chg="modSp add mod">
        <pc:chgData name="Harry" userId="419affcb-e8d5-482b-9575-a9b849c68a33" providerId="ADAL" clId="{F6EA21E0-1FB4-4B6F-8DAD-A4D878B66928}" dt="2020-07-09T20:23:42.413" v="2464" actId="6549"/>
        <pc:sldMkLst>
          <pc:docMk/>
          <pc:sldMk cId="1901695218" sldId="394"/>
        </pc:sldMkLst>
        <pc:spChg chg="mod">
          <ac:chgData name="Harry" userId="419affcb-e8d5-482b-9575-a9b849c68a33" providerId="ADAL" clId="{F6EA21E0-1FB4-4B6F-8DAD-A4D878B66928}" dt="2020-07-09T20:23:42.413" v="2464" actId="6549"/>
          <ac:spMkLst>
            <pc:docMk/>
            <pc:sldMk cId="1901695218" sldId="394"/>
            <ac:spMk id="3" creationId="{43FC9213-41BD-4B18-A96B-AB520CD86611}"/>
          </ac:spMkLst>
        </pc:spChg>
      </pc:sldChg>
      <pc:sldChg chg="add del">
        <pc:chgData name="Harry" userId="419affcb-e8d5-482b-9575-a9b849c68a33" providerId="ADAL" clId="{F6EA21E0-1FB4-4B6F-8DAD-A4D878B66928}" dt="2020-07-09T20:23:20.269" v="2461" actId="22"/>
        <pc:sldMkLst>
          <pc:docMk/>
          <pc:sldMk cId="3759680658" sldId="394"/>
        </pc:sldMkLst>
      </pc:sldChg>
      <pc:sldChg chg="modSp add mod">
        <pc:chgData name="Harry" userId="419affcb-e8d5-482b-9575-a9b849c68a33" providerId="ADAL" clId="{F6EA21E0-1FB4-4B6F-8DAD-A4D878B66928}" dt="2020-07-09T20:28:45.055" v="2529" actId="113"/>
        <pc:sldMkLst>
          <pc:docMk/>
          <pc:sldMk cId="3189061308" sldId="395"/>
        </pc:sldMkLst>
        <pc:spChg chg="mod">
          <ac:chgData name="Harry" userId="419affcb-e8d5-482b-9575-a9b849c68a33" providerId="ADAL" clId="{F6EA21E0-1FB4-4B6F-8DAD-A4D878B66928}" dt="2020-07-09T20:27:27.007" v="2521" actId="20577"/>
          <ac:spMkLst>
            <pc:docMk/>
            <pc:sldMk cId="3189061308" sldId="395"/>
            <ac:spMk id="3" creationId="{00000000-0000-0000-0000-000000000000}"/>
          </ac:spMkLst>
        </pc:spChg>
        <pc:spChg chg="mod">
          <ac:chgData name="Harry" userId="419affcb-e8d5-482b-9575-a9b849c68a33" providerId="ADAL" clId="{F6EA21E0-1FB4-4B6F-8DAD-A4D878B66928}" dt="2020-07-09T20:28:45.055" v="2529" actId="113"/>
          <ac:spMkLst>
            <pc:docMk/>
            <pc:sldMk cId="3189061308" sldId="395"/>
            <ac:spMk id="4" creationId="{00000000-0000-0000-0000-000000000000}"/>
          </ac:spMkLst>
        </pc:spChg>
      </pc:sldChg>
      <pc:sldChg chg="modSp add mod ord">
        <pc:chgData name="Harry" userId="419affcb-e8d5-482b-9575-a9b849c68a33" providerId="ADAL" clId="{F6EA21E0-1FB4-4B6F-8DAD-A4D878B66928}" dt="2020-07-23T20:03:13.706" v="3411"/>
        <pc:sldMkLst>
          <pc:docMk/>
          <pc:sldMk cId="3914721423" sldId="396"/>
        </pc:sldMkLst>
        <pc:spChg chg="mod">
          <ac:chgData name="Harry" userId="419affcb-e8d5-482b-9575-a9b849c68a33" providerId="ADAL" clId="{F6EA21E0-1FB4-4B6F-8DAD-A4D878B66928}" dt="2020-07-23T19:45:41.837" v="2675" actId="20577"/>
          <ac:spMkLst>
            <pc:docMk/>
            <pc:sldMk cId="3914721423" sldId="396"/>
            <ac:spMk id="3" creationId="{00000000-0000-0000-0000-000000000000}"/>
          </ac:spMkLst>
        </pc:spChg>
        <pc:spChg chg="mod">
          <ac:chgData name="Harry" userId="419affcb-e8d5-482b-9575-a9b849c68a33" providerId="ADAL" clId="{F6EA21E0-1FB4-4B6F-8DAD-A4D878B66928}" dt="2020-07-23T20:03:03.347" v="3407" actId="12"/>
          <ac:spMkLst>
            <pc:docMk/>
            <pc:sldMk cId="3914721423" sldId="396"/>
            <ac:spMk id="4" creationId="{00000000-0000-0000-0000-000000000000}"/>
          </ac:spMkLst>
        </pc:spChg>
      </pc:sldChg>
      <pc:sldChg chg="addSp delSp modSp add mod">
        <pc:chgData name="Harry" userId="419affcb-e8d5-482b-9575-a9b849c68a33" providerId="ADAL" clId="{F6EA21E0-1FB4-4B6F-8DAD-A4D878B66928}" dt="2020-07-23T19:58:07.182" v="3254" actId="14100"/>
        <pc:sldMkLst>
          <pc:docMk/>
          <pc:sldMk cId="196590030" sldId="397"/>
        </pc:sldMkLst>
        <pc:spChg chg="mod">
          <ac:chgData name="Harry" userId="419affcb-e8d5-482b-9575-a9b849c68a33" providerId="ADAL" clId="{F6EA21E0-1FB4-4B6F-8DAD-A4D878B66928}" dt="2020-07-23T19:58:01.940" v="3253" actId="1076"/>
          <ac:spMkLst>
            <pc:docMk/>
            <pc:sldMk cId="196590030" sldId="397"/>
            <ac:spMk id="3" creationId="{00000000-0000-0000-0000-000000000000}"/>
          </ac:spMkLst>
        </pc:spChg>
        <pc:spChg chg="del">
          <ac:chgData name="Harry" userId="419affcb-e8d5-482b-9575-a9b849c68a33" providerId="ADAL" clId="{F6EA21E0-1FB4-4B6F-8DAD-A4D878B66928}" dt="2020-07-23T19:55:32.498" v="3243" actId="478"/>
          <ac:spMkLst>
            <pc:docMk/>
            <pc:sldMk cId="196590030" sldId="397"/>
            <ac:spMk id="4" creationId="{00000000-0000-0000-0000-000000000000}"/>
          </ac:spMkLst>
        </pc:spChg>
        <pc:spChg chg="add del mod">
          <ac:chgData name="Harry" userId="419affcb-e8d5-482b-9575-a9b849c68a33" providerId="ADAL" clId="{F6EA21E0-1FB4-4B6F-8DAD-A4D878B66928}" dt="2020-07-23T19:56:32.985" v="3244" actId="931"/>
          <ac:spMkLst>
            <pc:docMk/>
            <pc:sldMk cId="196590030" sldId="397"/>
            <ac:spMk id="5" creationId="{A7669146-78FF-47AE-96A3-B3F1476121AB}"/>
          </ac:spMkLst>
        </pc:spChg>
        <pc:spChg chg="add del mod">
          <ac:chgData name="Harry" userId="419affcb-e8d5-482b-9575-a9b849c68a33" providerId="ADAL" clId="{F6EA21E0-1FB4-4B6F-8DAD-A4D878B66928}" dt="2020-07-23T19:57:10.850" v="3246" actId="931"/>
          <ac:spMkLst>
            <pc:docMk/>
            <pc:sldMk cId="196590030" sldId="397"/>
            <ac:spMk id="9" creationId="{0191B8B2-19BF-4451-8F91-20EB2FA9747A}"/>
          </ac:spMkLst>
        </pc:spChg>
        <pc:picChg chg="add del mod">
          <ac:chgData name="Harry" userId="419affcb-e8d5-482b-9575-a9b849c68a33" providerId="ADAL" clId="{F6EA21E0-1FB4-4B6F-8DAD-A4D878B66928}" dt="2020-07-23T19:56:35.418" v="3245" actId="478"/>
          <ac:picMkLst>
            <pc:docMk/>
            <pc:sldMk cId="196590030" sldId="397"/>
            <ac:picMk id="7" creationId="{67FC0947-41C0-4862-A25A-CAFDDE7DB36E}"/>
          </ac:picMkLst>
        </pc:picChg>
        <pc:picChg chg="add mod">
          <ac:chgData name="Harry" userId="419affcb-e8d5-482b-9575-a9b849c68a33" providerId="ADAL" clId="{F6EA21E0-1FB4-4B6F-8DAD-A4D878B66928}" dt="2020-07-23T19:58:07.182" v="3254" actId="14100"/>
          <ac:picMkLst>
            <pc:docMk/>
            <pc:sldMk cId="196590030" sldId="397"/>
            <ac:picMk id="11" creationId="{B26A3209-0BED-469C-A411-9F8A22365777}"/>
          </ac:picMkLst>
        </pc:picChg>
      </pc:sldChg>
      <pc:sldChg chg="del">
        <pc:chgData name="Harry" userId="419affcb-e8d5-482b-9575-a9b849c68a33" providerId="ADAL" clId="{F6EA21E0-1FB4-4B6F-8DAD-A4D878B66928}" dt="2020-07-09T01:12:47.584" v="371" actId="47"/>
        <pc:sldMkLst>
          <pc:docMk/>
          <pc:sldMk cId="1761293046" sldId="397"/>
        </pc:sldMkLst>
      </pc:sldChg>
      <pc:sldChg chg="addSp delSp modSp new mod">
        <pc:chgData name="Harry" userId="419affcb-e8d5-482b-9575-a9b849c68a33" providerId="ADAL" clId="{F6EA21E0-1FB4-4B6F-8DAD-A4D878B66928}" dt="2020-07-30T22:28:58.301" v="4976" actId="14100"/>
        <pc:sldMkLst>
          <pc:docMk/>
          <pc:sldMk cId="1517288302" sldId="398"/>
        </pc:sldMkLst>
        <pc:spChg chg="del">
          <ac:chgData name="Harry" userId="419affcb-e8d5-482b-9575-a9b849c68a33" providerId="ADAL" clId="{F6EA21E0-1FB4-4B6F-8DAD-A4D878B66928}" dt="2020-07-30T19:50:12.421" v="4869" actId="478"/>
          <ac:spMkLst>
            <pc:docMk/>
            <pc:sldMk cId="1517288302" sldId="398"/>
            <ac:spMk id="2" creationId="{D01F80A1-0384-431F-84B1-9B495AC94E2C}"/>
          </ac:spMkLst>
        </pc:spChg>
        <pc:spChg chg="add mod">
          <ac:chgData name="Harry" userId="419affcb-e8d5-482b-9575-a9b849c68a33" providerId="ADAL" clId="{F6EA21E0-1FB4-4B6F-8DAD-A4D878B66928}" dt="2020-07-30T22:28:58.301" v="4976" actId="14100"/>
          <ac:spMkLst>
            <pc:docMk/>
            <pc:sldMk cId="1517288302" sldId="398"/>
            <ac:spMk id="6" creationId="{2473525E-209D-42C1-8135-DD4C0FA9997C}"/>
          </ac:spMkLst>
        </pc:spChg>
        <pc:picChg chg="add mod">
          <ac:chgData name="Harry" userId="419affcb-e8d5-482b-9575-a9b849c68a33" providerId="ADAL" clId="{F6EA21E0-1FB4-4B6F-8DAD-A4D878B66928}" dt="2020-07-30T20:06:37.008" v="4971" actId="1076"/>
          <ac:picMkLst>
            <pc:docMk/>
            <pc:sldMk cId="1517288302" sldId="398"/>
            <ac:picMk id="5" creationId="{6833D9E9-3358-4816-AF59-D7A45496B10C}"/>
          </ac:picMkLst>
        </pc:picChg>
      </pc:sldChg>
      <pc:sldChg chg="modSp add mod">
        <pc:chgData name="Harry" userId="419affcb-e8d5-482b-9575-a9b849c68a33" providerId="ADAL" clId="{F6EA21E0-1FB4-4B6F-8DAD-A4D878B66928}" dt="2020-07-30T19:59:31.205" v="4970" actId="20577"/>
        <pc:sldMkLst>
          <pc:docMk/>
          <pc:sldMk cId="2984377675" sldId="399"/>
        </pc:sldMkLst>
        <pc:spChg chg="mod">
          <ac:chgData name="Harry" userId="419affcb-e8d5-482b-9575-a9b849c68a33" providerId="ADAL" clId="{F6EA21E0-1FB4-4B6F-8DAD-A4D878B66928}" dt="2020-07-30T19:59:31.205" v="4970" actId="20577"/>
          <ac:spMkLst>
            <pc:docMk/>
            <pc:sldMk cId="2984377675" sldId="399"/>
            <ac:spMk id="3" creationId="{00000000-0000-0000-0000-000000000000}"/>
          </ac:spMkLst>
        </pc:spChg>
        <pc:spChg chg="mod">
          <ac:chgData name="Harry" userId="419affcb-e8d5-482b-9575-a9b849c68a33" providerId="ADAL" clId="{F6EA21E0-1FB4-4B6F-8DAD-A4D878B66928}" dt="2020-07-30T19:59:04.733" v="4966" actId="20577"/>
          <ac:spMkLst>
            <pc:docMk/>
            <pc:sldMk cId="2984377675" sldId="399"/>
            <ac:spMk id="4" creationId="{00000000-0000-0000-0000-000000000000}"/>
          </ac:spMkLst>
        </pc:spChg>
      </pc:sldChg>
      <pc:sldChg chg="del">
        <pc:chgData name="Harry" userId="419affcb-e8d5-482b-9575-a9b849c68a33" providerId="ADAL" clId="{F6EA21E0-1FB4-4B6F-8DAD-A4D878B66928}" dt="2020-07-09T01:14:06.424" v="417" actId="47"/>
        <pc:sldMkLst>
          <pc:docMk/>
          <pc:sldMk cId="3501834240" sldId="399"/>
        </pc:sldMkLst>
      </pc:sldChg>
      <pc:sldChg chg="del">
        <pc:chgData name="Harry" userId="419affcb-e8d5-482b-9575-a9b849c68a33" providerId="ADAL" clId="{F6EA21E0-1FB4-4B6F-8DAD-A4D878B66928}" dt="2020-07-09T01:14:01.201" v="415" actId="47"/>
        <pc:sldMkLst>
          <pc:docMk/>
          <pc:sldMk cId="80035194" sldId="400"/>
        </pc:sldMkLst>
      </pc:sldChg>
      <pc:sldChg chg="addSp delSp modSp new mod ord">
        <pc:chgData name="Harry" userId="419affcb-e8d5-482b-9575-a9b849c68a33" providerId="ADAL" clId="{F6EA21E0-1FB4-4B6F-8DAD-A4D878B66928}" dt="2020-08-06T11:41:53.028" v="6588"/>
        <pc:sldMkLst>
          <pc:docMk/>
          <pc:sldMk cId="720731895" sldId="400"/>
        </pc:sldMkLst>
        <pc:spChg chg="del">
          <ac:chgData name="Harry" userId="419affcb-e8d5-482b-9575-a9b849c68a33" providerId="ADAL" clId="{F6EA21E0-1FB4-4B6F-8DAD-A4D878B66928}" dt="2020-08-05T23:56:37.004" v="5083" actId="478"/>
          <ac:spMkLst>
            <pc:docMk/>
            <pc:sldMk cId="720731895" sldId="400"/>
            <ac:spMk id="2" creationId="{FE6F09ED-F6AF-4CB3-95C3-2F450BCC219E}"/>
          </ac:spMkLst>
        </pc:spChg>
        <pc:spChg chg="mod">
          <ac:chgData name="Harry" userId="419affcb-e8d5-482b-9575-a9b849c68a33" providerId="ADAL" clId="{F6EA21E0-1FB4-4B6F-8DAD-A4D878B66928}" dt="2020-08-06T01:46:48.939" v="5299" actId="20577"/>
          <ac:spMkLst>
            <pc:docMk/>
            <pc:sldMk cId="720731895" sldId="400"/>
            <ac:spMk id="3" creationId="{1E7BF9C3-071C-4C25-9C72-1B673E38BD12}"/>
          </ac:spMkLst>
        </pc:spChg>
        <pc:picChg chg="add mod">
          <ac:chgData name="Harry" userId="419affcb-e8d5-482b-9575-a9b849c68a33" providerId="ADAL" clId="{F6EA21E0-1FB4-4B6F-8DAD-A4D878B66928}" dt="2020-08-05T23:56:50.443" v="5172" actId="1038"/>
          <ac:picMkLst>
            <pc:docMk/>
            <pc:sldMk cId="720731895" sldId="400"/>
            <ac:picMk id="5" creationId="{23A9CC3D-4DCB-4C15-9F79-E57276A36742}"/>
          </ac:picMkLst>
        </pc:picChg>
      </pc:sldChg>
      <pc:sldChg chg="modSp add mod">
        <pc:chgData name="Harry" userId="419affcb-e8d5-482b-9575-a9b849c68a33" providerId="ADAL" clId="{F6EA21E0-1FB4-4B6F-8DAD-A4D878B66928}" dt="2020-08-06T11:47:11.615" v="6722" actId="20577"/>
        <pc:sldMkLst>
          <pc:docMk/>
          <pc:sldMk cId="333062164" sldId="401"/>
        </pc:sldMkLst>
        <pc:spChg chg="mod">
          <ac:chgData name="Harry" userId="419affcb-e8d5-482b-9575-a9b849c68a33" providerId="ADAL" clId="{F6EA21E0-1FB4-4B6F-8DAD-A4D878B66928}" dt="2020-08-06T02:06:02.515" v="6453" actId="20577"/>
          <ac:spMkLst>
            <pc:docMk/>
            <pc:sldMk cId="333062164" sldId="401"/>
            <ac:spMk id="3" creationId="{00000000-0000-0000-0000-000000000000}"/>
          </ac:spMkLst>
        </pc:spChg>
        <pc:spChg chg="mod">
          <ac:chgData name="Harry" userId="419affcb-e8d5-482b-9575-a9b849c68a33" providerId="ADAL" clId="{F6EA21E0-1FB4-4B6F-8DAD-A4D878B66928}" dt="2020-08-06T11:47:11.615" v="6722" actId="20577"/>
          <ac:spMkLst>
            <pc:docMk/>
            <pc:sldMk cId="333062164" sldId="401"/>
            <ac:spMk id="4" creationId="{00000000-0000-0000-0000-000000000000}"/>
          </ac:spMkLst>
        </pc:spChg>
      </pc:sldChg>
      <pc:sldChg chg="del">
        <pc:chgData name="Harry" userId="419affcb-e8d5-482b-9575-a9b849c68a33" providerId="ADAL" clId="{F6EA21E0-1FB4-4B6F-8DAD-A4D878B66928}" dt="2020-07-09T01:14:05.132" v="416" actId="47"/>
        <pc:sldMkLst>
          <pc:docMk/>
          <pc:sldMk cId="3598259204" sldId="401"/>
        </pc:sldMkLst>
      </pc:sldChg>
      <pc:sldChg chg="del">
        <pc:chgData name="Harry" userId="419affcb-e8d5-482b-9575-a9b849c68a33" providerId="ADAL" clId="{F6EA21E0-1FB4-4B6F-8DAD-A4D878B66928}" dt="2020-07-09T01:14:10.325" v="420" actId="47"/>
        <pc:sldMkLst>
          <pc:docMk/>
          <pc:sldMk cId="2171751007" sldId="402"/>
        </pc:sldMkLst>
      </pc:sldChg>
      <pc:sldChg chg="addSp delSp modSp new mod">
        <pc:chgData name="Harry" userId="419affcb-e8d5-482b-9575-a9b849c68a33" providerId="ADAL" clId="{F6EA21E0-1FB4-4B6F-8DAD-A4D878B66928}" dt="2020-08-06T11:41:17.896" v="6586" actId="20577"/>
        <pc:sldMkLst>
          <pc:docMk/>
          <pc:sldMk cId="2205916442" sldId="402"/>
        </pc:sldMkLst>
        <pc:spChg chg="del">
          <ac:chgData name="Harry" userId="419affcb-e8d5-482b-9575-a9b849c68a33" providerId="ADAL" clId="{F6EA21E0-1FB4-4B6F-8DAD-A4D878B66928}" dt="2020-08-06T11:37:59.506" v="6479" actId="22"/>
          <ac:spMkLst>
            <pc:docMk/>
            <pc:sldMk cId="2205916442" sldId="402"/>
            <ac:spMk id="2" creationId="{7E5A8F46-1387-40C6-9805-E86001E9E208}"/>
          </ac:spMkLst>
        </pc:spChg>
        <pc:spChg chg="mod">
          <ac:chgData name="Harry" userId="419affcb-e8d5-482b-9575-a9b849c68a33" providerId="ADAL" clId="{F6EA21E0-1FB4-4B6F-8DAD-A4D878B66928}" dt="2020-08-06T11:41:17.896" v="6586" actId="20577"/>
          <ac:spMkLst>
            <pc:docMk/>
            <pc:sldMk cId="2205916442" sldId="402"/>
            <ac:spMk id="3" creationId="{023449ED-E27F-4956-9718-8A570DBBD8B3}"/>
          </ac:spMkLst>
        </pc:spChg>
        <pc:spChg chg="add del mod">
          <ac:chgData name="Harry" userId="419affcb-e8d5-482b-9575-a9b849c68a33" providerId="ADAL" clId="{F6EA21E0-1FB4-4B6F-8DAD-A4D878B66928}" dt="2020-08-06T11:40:32.124" v="6558" actId="22"/>
          <ac:spMkLst>
            <pc:docMk/>
            <pc:sldMk cId="2205916442" sldId="402"/>
            <ac:spMk id="8" creationId="{DEB68718-9CBB-4E2C-B415-FB09D94F9DE6}"/>
          </ac:spMkLst>
        </pc:spChg>
        <pc:graphicFrameChg chg="add del mod">
          <ac:chgData name="Harry" userId="419affcb-e8d5-482b-9575-a9b849c68a33" providerId="ADAL" clId="{F6EA21E0-1FB4-4B6F-8DAD-A4D878B66928}" dt="2020-08-06T11:40:00.522" v="6554" actId="478"/>
          <ac:graphicFrameMkLst>
            <pc:docMk/>
            <pc:sldMk cId="2205916442" sldId="402"/>
            <ac:graphicFrameMk id="6" creationId="{16CB939A-33A9-4D6B-8FCC-6A6AD030CA62}"/>
          </ac:graphicFrameMkLst>
        </pc:graphicFrameChg>
        <pc:graphicFrameChg chg="add del">
          <ac:chgData name="Harry" userId="419affcb-e8d5-482b-9575-a9b849c68a33" providerId="ADAL" clId="{F6EA21E0-1FB4-4B6F-8DAD-A4D878B66928}" dt="2020-08-06T11:40:24.644" v="6557" actId="478"/>
          <ac:graphicFrameMkLst>
            <pc:docMk/>
            <pc:sldMk cId="2205916442" sldId="402"/>
            <ac:graphicFrameMk id="11" creationId="{CDC886CE-C3FA-454B-A9D8-026D2C75E672}"/>
          </ac:graphicFrameMkLst>
        </pc:graphicFrameChg>
        <pc:picChg chg="add mod ord">
          <ac:chgData name="Harry" userId="419affcb-e8d5-482b-9575-a9b849c68a33" providerId="ADAL" clId="{F6EA21E0-1FB4-4B6F-8DAD-A4D878B66928}" dt="2020-08-06T11:40:43.719" v="6560" actId="14100"/>
          <ac:picMkLst>
            <pc:docMk/>
            <pc:sldMk cId="2205916442" sldId="402"/>
            <ac:picMk id="13" creationId="{AF4221E4-26BB-45B9-858C-1903EFA62379}"/>
          </ac:picMkLst>
        </pc:picChg>
      </pc:sldChg>
      <pc:sldChg chg="del">
        <pc:chgData name="Harry" userId="419affcb-e8d5-482b-9575-a9b849c68a33" providerId="ADAL" clId="{F6EA21E0-1FB4-4B6F-8DAD-A4D878B66928}" dt="2020-07-09T01:14:08.818" v="419" actId="47"/>
        <pc:sldMkLst>
          <pc:docMk/>
          <pc:sldMk cId="3399399203" sldId="403"/>
        </pc:sldMkLst>
      </pc:sldChg>
      <pc:sldChg chg="del">
        <pc:chgData name="Harry" userId="419affcb-e8d5-482b-9575-a9b849c68a33" providerId="ADAL" clId="{F6EA21E0-1FB4-4B6F-8DAD-A4D878B66928}" dt="2020-07-09T01:14:11.486" v="421" actId="47"/>
        <pc:sldMkLst>
          <pc:docMk/>
          <pc:sldMk cId="4234461298" sldId="404"/>
        </pc:sldMkLst>
      </pc:sldChg>
      <pc:sldChg chg="del">
        <pc:chgData name="Harry" userId="419affcb-e8d5-482b-9575-a9b849c68a33" providerId="ADAL" clId="{F6EA21E0-1FB4-4B6F-8DAD-A4D878B66928}" dt="2020-07-09T01:14:12.614" v="422" actId="47"/>
        <pc:sldMkLst>
          <pc:docMk/>
          <pc:sldMk cId="3045611647" sldId="405"/>
        </pc:sldMkLst>
      </pc:sldChg>
    </pc:docChg>
  </pc:docChgLst>
  <pc:docChgLst>
    <pc:chgData name="Keeley, Thomas" userId="e44b800f-1393-41d8-88c1-8ec053d6d84b" providerId="ADAL" clId="{38BC7B01-4A70-8B44-B4B6-88F194C2F370}"/>
    <pc:docChg chg="undo custSel addSld delSld modSld sldOrd modSection">
      <pc:chgData name="Keeley, Thomas" userId="e44b800f-1393-41d8-88c1-8ec053d6d84b" providerId="ADAL" clId="{38BC7B01-4A70-8B44-B4B6-88F194C2F370}" dt="2020-07-09T20:30:52.314" v="2805" actId="1076"/>
      <pc:docMkLst>
        <pc:docMk/>
      </pc:docMkLst>
      <pc:sldChg chg="modSp">
        <pc:chgData name="Keeley, Thomas" userId="e44b800f-1393-41d8-88c1-8ec053d6d84b" providerId="ADAL" clId="{38BC7B01-4A70-8B44-B4B6-88F194C2F370}" dt="2020-07-09T19:33:26.905" v="2652" actId="5793"/>
        <pc:sldMkLst>
          <pc:docMk/>
          <pc:sldMk cId="1893360218" sldId="337"/>
        </pc:sldMkLst>
        <pc:spChg chg="mod">
          <ac:chgData name="Keeley, Thomas" userId="e44b800f-1393-41d8-88c1-8ec053d6d84b" providerId="ADAL" clId="{38BC7B01-4A70-8B44-B4B6-88F194C2F370}" dt="2020-07-09T19:33:26.905" v="2652" actId="5793"/>
          <ac:spMkLst>
            <pc:docMk/>
            <pc:sldMk cId="1893360218" sldId="337"/>
            <ac:spMk id="4" creationId="{00000000-0000-0000-0000-000000000000}"/>
          </ac:spMkLst>
        </pc:spChg>
      </pc:sldChg>
      <pc:sldChg chg="delSp modSp">
        <pc:chgData name="Keeley, Thomas" userId="e44b800f-1393-41d8-88c1-8ec053d6d84b" providerId="ADAL" clId="{38BC7B01-4A70-8B44-B4B6-88F194C2F370}" dt="2020-07-09T19:38:58.881" v="2720"/>
        <pc:sldMkLst>
          <pc:docMk/>
          <pc:sldMk cId="3201970179" sldId="385"/>
        </pc:sldMkLst>
        <pc:spChg chg="mod">
          <ac:chgData name="Keeley, Thomas" userId="e44b800f-1393-41d8-88c1-8ec053d6d84b" providerId="ADAL" clId="{38BC7B01-4A70-8B44-B4B6-88F194C2F370}" dt="2020-07-09T19:38:58.881" v="2720"/>
          <ac:spMkLst>
            <pc:docMk/>
            <pc:sldMk cId="3201970179" sldId="385"/>
            <ac:spMk id="4" creationId="{00000000-0000-0000-0000-000000000000}"/>
          </ac:spMkLst>
        </pc:spChg>
        <pc:inkChg chg="del">
          <ac:chgData name="Keeley, Thomas" userId="e44b800f-1393-41d8-88c1-8ec053d6d84b" providerId="ADAL" clId="{38BC7B01-4A70-8B44-B4B6-88F194C2F370}" dt="2020-07-09T19:35:53.335" v="2655" actId="478"/>
          <ac:inkMkLst>
            <pc:docMk/>
            <pc:sldMk cId="3201970179" sldId="385"/>
            <ac:inkMk id="2" creationId="{59335A41-7033-4BEE-91F0-3C5CEE0A3B1F}"/>
          </ac:inkMkLst>
        </pc:inkChg>
        <pc:inkChg chg="del">
          <ac:chgData name="Keeley, Thomas" userId="e44b800f-1393-41d8-88c1-8ec053d6d84b" providerId="ADAL" clId="{38BC7B01-4A70-8B44-B4B6-88F194C2F370}" dt="2020-07-09T19:35:55.123" v="2656" actId="478"/>
          <ac:inkMkLst>
            <pc:docMk/>
            <pc:sldMk cId="3201970179" sldId="385"/>
            <ac:inkMk id="5" creationId="{1C45C67B-5A84-4F73-A220-F0115831DCF7}"/>
          </ac:inkMkLst>
        </pc:inkChg>
      </pc:sldChg>
      <pc:sldChg chg="addSp delSp modSp add">
        <pc:chgData name="Keeley, Thomas" userId="e44b800f-1393-41d8-88c1-8ec053d6d84b" providerId="ADAL" clId="{38BC7B01-4A70-8B44-B4B6-88F194C2F370}" dt="2020-07-09T19:33:43.040" v="2653" actId="207"/>
        <pc:sldMkLst>
          <pc:docMk/>
          <pc:sldMk cId="2415691976" sldId="386"/>
        </pc:sldMkLst>
        <pc:spChg chg="mod">
          <ac:chgData name="Keeley, Thomas" userId="e44b800f-1393-41d8-88c1-8ec053d6d84b" providerId="ADAL" clId="{38BC7B01-4A70-8B44-B4B6-88F194C2F370}" dt="2020-07-09T14:58:23.485" v="46" actId="27636"/>
          <ac:spMkLst>
            <pc:docMk/>
            <pc:sldMk cId="2415691976" sldId="386"/>
            <ac:spMk id="2" creationId="{0A3B6AA6-29AA-468A-A63B-DF3C9653B038}"/>
          </ac:spMkLst>
        </pc:spChg>
        <pc:spChg chg="del mod">
          <ac:chgData name="Keeley, Thomas" userId="e44b800f-1393-41d8-88c1-8ec053d6d84b" providerId="ADAL" clId="{38BC7B01-4A70-8B44-B4B6-88F194C2F370}" dt="2020-07-09T16:15:37.306" v="726" actId="478"/>
          <ac:spMkLst>
            <pc:docMk/>
            <pc:sldMk cId="2415691976" sldId="386"/>
            <ac:spMk id="3" creationId="{C8F7752A-078A-4E3C-9D21-12B648413CBE}"/>
          </ac:spMkLst>
        </pc:spChg>
        <pc:spChg chg="del">
          <ac:chgData name="Keeley, Thomas" userId="e44b800f-1393-41d8-88c1-8ec053d6d84b" providerId="ADAL" clId="{38BC7B01-4A70-8B44-B4B6-88F194C2F370}" dt="2020-07-09T16:15:46.847" v="727" actId="478"/>
          <ac:spMkLst>
            <pc:docMk/>
            <pc:sldMk cId="2415691976" sldId="386"/>
            <ac:spMk id="5" creationId="{28EE3163-BE17-4F8C-99DC-9DBC49F9443F}"/>
          </ac:spMkLst>
        </pc:spChg>
        <pc:spChg chg="add mod">
          <ac:chgData name="Keeley, Thomas" userId="e44b800f-1393-41d8-88c1-8ec053d6d84b" providerId="ADAL" clId="{38BC7B01-4A70-8B44-B4B6-88F194C2F370}" dt="2020-07-09T19:33:43.040" v="2653" actId="207"/>
          <ac:spMkLst>
            <pc:docMk/>
            <pc:sldMk cId="2415691976" sldId="386"/>
            <ac:spMk id="7" creationId="{A14A4DAA-9A5A-174F-AA77-0C6C63A54144}"/>
          </ac:spMkLst>
        </pc:spChg>
        <pc:graphicFrameChg chg="del mod">
          <ac:chgData name="Keeley, Thomas" userId="e44b800f-1393-41d8-88c1-8ec053d6d84b" providerId="ADAL" clId="{38BC7B01-4A70-8B44-B4B6-88F194C2F370}" dt="2020-07-09T14:58:47.425" v="53" actId="478"/>
          <ac:graphicFrameMkLst>
            <pc:docMk/>
            <pc:sldMk cId="2415691976" sldId="386"/>
            <ac:graphicFrameMk id="4" creationId="{24BF3B8F-2C2D-4235-9BBB-90DC18CAE1D1}"/>
          </ac:graphicFrameMkLst>
        </pc:graphicFrameChg>
      </pc:sldChg>
      <pc:sldChg chg="addSp delSp modSp add">
        <pc:chgData name="Keeley, Thomas" userId="e44b800f-1393-41d8-88c1-8ec053d6d84b" providerId="ADAL" clId="{38BC7B01-4A70-8B44-B4B6-88F194C2F370}" dt="2020-07-09T16:26:34.075" v="949" actId="1076"/>
        <pc:sldMkLst>
          <pc:docMk/>
          <pc:sldMk cId="3629402791" sldId="387"/>
        </pc:sldMkLst>
        <pc:spChg chg="mod">
          <ac:chgData name="Keeley, Thomas" userId="e44b800f-1393-41d8-88c1-8ec053d6d84b" providerId="ADAL" clId="{38BC7B01-4A70-8B44-B4B6-88F194C2F370}" dt="2020-07-09T16:19:54.274" v="782" actId="20577"/>
          <ac:spMkLst>
            <pc:docMk/>
            <pc:sldMk cId="3629402791" sldId="387"/>
            <ac:spMk id="2" creationId="{0A3B6AA6-29AA-468A-A63B-DF3C9653B038}"/>
          </ac:spMkLst>
        </pc:spChg>
        <pc:spChg chg="del">
          <ac:chgData name="Keeley, Thomas" userId="e44b800f-1393-41d8-88c1-8ec053d6d84b" providerId="ADAL" clId="{38BC7B01-4A70-8B44-B4B6-88F194C2F370}" dt="2020-07-09T16:19:20.616" v="743" actId="478"/>
          <ac:spMkLst>
            <pc:docMk/>
            <pc:sldMk cId="3629402791" sldId="387"/>
            <ac:spMk id="3" creationId="{C8F7752A-078A-4E3C-9D21-12B648413CBE}"/>
          </ac:spMkLst>
        </pc:spChg>
        <pc:spChg chg="mod">
          <ac:chgData name="Keeley, Thomas" userId="e44b800f-1393-41d8-88c1-8ec053d6d84b" providerId="ADAL" clId="{38BC7B01-4A70-8B44-B4B6-88F194C2F370}" dt="2020-07-09T16:22:22.904" v="841" actId="1076"/>
          <ac:spMkLst>
            <pc:docMk/>
            <pc:sldMk cId="3629402791" sldId="387"/>
            <ac:spMk id="5" creationId="{28EE3163-BE17-4F8C-99DC-9DBC49F9443F}"/>
          </ac:spMkLst>
        </pc:spChg>
        <pc:spChg chg="del">
          <ac:chgData name="Keeley, Thomas" userId="e44b800f-1393-41d8-88c1-8ec053d6d84b" providerId="ADAL" clId="{38BC7B01-4A70-8B44-B4B6-88F194C2F370}" dt="2020-07-09T16:17:46.618" v="729" actId="478"/>
          <ac:spMkLst>
            <pc:docMk/>
            <pc:sldMk cId="3629402791" sldId="387"/>
            <ac:spMk id="7" creationId="{A14A4DAA-9A5A-174F-AA77-0C6C63A54144}"/>
          </ac:spMkLst>
        </pc:spChg>
        <pc:spChg chg="add mod">
          <ac:chgData name="Keeley, Thomas" userId="e44b800f-1393-41d8-88c1-8ec053d6d84b" providerId="ADAL" clId="{38BC7B01-4A70-8B44-B4B6-88F194C2F370}" dt="2020-07-09T16:23:09.630" v="897" actId="14100"/>
          <ac:spMkLst>
            <pc:docMk/>
            <pc:sldMk cId="3629402791" sldId="387"/>
            <ac:spMk id="11" creationId="{5CE9654F-C46D-EC43-AAB3-398772EF23EE}"/>
          </ac:spMkLst>
        </pc:spChg>
        <pc:spChg chg="add mod">
          <ac:chgData name="Keeley, Thomas" userId="e44b800f-1393-41d8-88c1-8ec053d6d84b" providerId="ADAL" clId="{38BC7B01-4A70-8B44-B4B6-88F194C2F370}" dt="2020-07-09T16:26:34.075" v="949" actId="1076"/>
          <ac:spMkLst>
            <pc:docMk/>
            <pc:sldMk cId="3629402791" sldId="387"/>
            <ac:spMk id="12" creationId="{1458E32A-C033-1448-9728-124A8EC694E8}"/>
          </ac:spMkLst>
        </pc:spChg>
        <pc:picChg chg="add mod">
          <ac:chgData name="Keeley, Thomas" userId="e44b800f-1393-41d8-88c1-8ec053d6d84b" providerId="ADAL" clId="{38BC7B01-4A70-8B44-B4B6-88F194C2F370}" dt="2020-07-09T16:20:28.990" v="787" actId="1076"/>
          <ac:picMkLst>
            <pc:docMk/>
            <pc:sldMk cId="3629402791" sldId="387"/>
            <ac:picMk id="6" creationId="{478EB366-CDBF-4246-A55C-77581696B39C}"/>
          </ac:picMkLst>
        </pc:picChg>
        <pc:picChg chg="add mod">
          <ac:chgData name="Keeley, Thomas" userId="e44b800f-1393-41d8-88c1-8ec053d6d84b" providerId="ADAL" clId="{38BC7B01-4A70-8B44-B4B6-88F194C2F370}" dt="2020-07-09T16:20:36.726" v="788" actId="1076"/>
          <ac:picMkLst>
            <pc:docMk/>
            <pc:sldMk cId="3629402791" sldId="387"/>
            <ac:picMk id="8" creationId="{27B93721-587D-D446-8D52-BC2F03B9FD81}"/>
          </ac:picMkLst>
        </pc:picChg>
        <pc:picChg chg="add del mod">
          <ac:chgData name="Keeley, Thomas" userId="e44b800f-1393-41d8-88c1-8ec053d6d84b" providerId="ADAL" clId="{38BC7B01-4A70-8B44-B4B6-88F194C2F370}" dt="2020-07-09T16:18:37.146" v="737" actId="478"/>
          <ac:picMkLst>
            <pc:docMk/>
            <pc:sldMk cId="3629402791" sldId="387"/>
            <ac:picMk id="9" creationId="{AC35D64E-DB31-F24E-B0A7-44C3D6D6CD97}"/>
          </ac:picMkLst>
        </pc:picChg>
        <pc:picChg chg="add mod">
          <ac:chgData name="Keeley, Thomas" userId="e44b800f-1393-41d8-88c1-8ec053d6d84b" providerId="ADAL" clId="{38BC7B01-4A70-8B44-B4B6-88F194C2F370}" dt="2020-07-09T16:26:26.956" v="948" actId="1076"/>
          <ac:picMkLst>
            <pc:docMk/>
            <pc:sldMk cId="3629402791" sldId="387"/>
            <ac:picMk id="10" creationId="{050E7881-4F72-3542-82C4-35556319D7A1}"/>
          </ac:picMkLst>
        </pc:picChg>
      </pc:sldChg>
      <pc:sldChg chg="addSp delSp modSp add">
        <pc:chgData name="Keeley, Thomas" userId="e44b800f-1393-41d8-88c1-8ec053d6d84b" providerId="ADAL" clId="{38BC7B01-4A70-8B44-B4B6-88F194C2F370}" dt="2020-07-09T16:58:48.888" v="1733" actId="14100"/>
        <pc:sldMkLst>
          <pc:docMk/>
          <pc:sldMk cId="429797662" sldId="388"/>
        </pc:sldMkLst>
        <pc:spChg chg="mod">
          <ac:chgData name="Keeley, Thomas" userId="e44b800f-1393-41d8-88c1-8ec053d6d84b" providerId="ADAL" clId="{38BC7B01-4A70-8B44-B4B6-88F194C2F370}" dt="2020-07-09T16:50:35.052" v="1028" actId="20577"/>
          <ac:spMkLst>
            <pc:docMk/>
            <pc:sldMk cId="429797662" sldId="388"/>
            <ac:spMk id="2" creationId="{0A3B6AA6-29AA-468A-A63B-DF3C9653B038}"/>
          </ac:spMkLst>
        </pc:spChg>
        <pc:spChg chg="del">
          <ac:chgData name="Keeley, Thomas" userId="e44b800f-1393-41d8-88c1-8ec053d6d84b" providerId="ADAL" clId="{38BC7B01-4A70-8B44-B4B6-88F194C2F370}" dt="2020-07-09T16:48:15.010" v="980" actId="478"/>
          <ac:spMkLst>
            <pc:docMk/>
            <pc:sldMk cId="429797662" sldId="388"/>
            <ac:spMk id="3" creationId="{C8F7752A-078A-4E3C-9D21-12B648413CBE}"/>
          </ac:spMkLst>
        </pc:spChg>
        <pc:spChg chg="mod">
          <ac:chgData name="Keeley, Thomas" userId="e44b800f-1393-41d8-88c1-8ec053d6d84b" providerId="ADAL" clId="{38BC7B01-4A70-8B44-B4B6-88F194C2F370}" dt="2020-07-09T16:56:49.297" v="1669" actId="1076"/>
          <ac:spMkLst>
            <pc:docMk/>
            <pc:sldMk cId="429797662" sldId="388"/>
            <ac:spMk id="5" creationId="{28EE3163-BE17-4F8C-99DC-9DBC49F9443F}"/>
          </ac:spMkLst>
        </pc:spChg>
        <pc:spChg chg="del">
          <ac:chgData name="Keeley, Thomas" userId="e44b800f-1393-41d8-88c1-8ec053d6d84b" providerId="ADAL" clId="{38BC7B01-4A70-8B44-B4B6-88F194C2F370}" dt="2020-07-09T16:44:15.944" v="956" actId="478"/>
          <ac:spMkLst>
            <pc:docMk/>
            <pc:sldMk cId="429797662" sldId="388"/>
            <ac:spMk id="7" creationId="{A14A4DAA-9A5A-174F-AA77-0C6C63A54144}"/>
          </ac:spMkLst>
        </pc:spChg>
        <pc:spChg chg="add mod">
          <ac:chgData name="Keeley, Thomas" userId="e44b800f-1393-41d8-88c1-8ec053d6d84b" providerId="ADAL" clId="{38BC7B01-4A70-8B44-B4B6-88F194C2F370}" dt="2020-07-09T16:57:15.607" v="1708" actId="20577"/>
          <ac:spMkLst>
            <pc:docMk/>
            <pc:sldMk cId="429797662" sldId="388"/>
            <ac:spMk id="11" creationId="{D7C73570-5958-5548-B8EB-F0B997B64087}"/>
          </ac:spMkLst>
        </pc:spChg>
        <pc:spChg chg="add mod">
          <ac:chgData name="Keeley, Thomas" userId="e44b800f-1393-41d8-88c1-8ec053d6d84b" providerId="ADAL" clId="{38BC7B01-4A70-8B44-B4B6-88F194C2F370}" dt="2020-07-09T16:57:24.706" v="1728" actId="20577"/>
          <ac:spMkLst>
            <pc:docMk/>
            <pc:sldMk cId="429797662" sldId="388"/>
            <ac:spMk id="12" creationId="{8204B653-D2C2-2640-AE7B-156C45C31FB6}"/>
          </ac:spMkLst>
        </pc:spChg>
        <pc:picChg chg="add del mod">
          <ac:chgData name="Keeley, Thomas" userId="e44b800f-1393-41d8-88c1-8ec053d6d84b" providerId="ADAL" clId="{38BC7B01-4A70-8B44-B4B6-88F194C2F370}" dt="2020-07-09T16:46:19.905" v="965" actId="478"/>
          <ac:picMkLst>
            <pc:docMk/>
            <pc:sldMk cId="429797662" sldId="388"/>
            <ac:picMk id="4" creationId="{57875C74-137A-3D41-B5E1-F3EF4EA7D69A}"/>
          </ac:picMkLst>
        </pc:picChg>
        <pc:picChg chg="add del mod">
          <ac:chgData name="Keeley, Thomas" userId="e44b800f-1393-41d8-88c1-8ec053d6d84b" providerId="ADAL" clId="{38BC7B01-4A70-8B44-B4B6-88F194C2F370}" dt="2020-07-09T16:46:32.801" v="969" actId="478"/>
          <ac:picMkLst>
            <pc:docMk/>
            <pc:sldMk cId="429797662" sldId="388"/>
            <ac:picMk id="6" creationId="{1FFD2892-32A6-7446-87BE-27D85150DDBB}"/>
          </ac:picMkLst>
        </pc:picChg>
        <pc:picChg chg="add mod">
          <ac:chgData name="Keeley, Thomas" userId="e44b800f-1393-41d8-88c1-8ec053d6d84b" providerId="ADAL" clId="{38BC7B01-4A70-8B44-B4B6-88F194C2F370}" dt="2020-07-09T16:58:48.888" v="1733" actId="14100"/>
          <ac:picMkLst>
            <pc:docMk/>
            <pc:sldMk cId="429797662" sldId="388"/>
            <ac:picMk id="8" creationId="{A617AFFA-09F1-D147-B317-365CEEDCBBD7}"/>
          </ac:picMkLst>
        </pc:picChg>
        <pc:picChg chg="add mod">
          <ac:chgData name="Keeley, Thomas" userId="e44b800f-1393-41d8-88c1-8ec053d6d84b" providerId="ADAL" clId="{38BC7B01-4A70-8B44-B4B6-88F194C2F370}" dt="2020-07-09T16:49:38.206" v="997" actId="1076"/>
          <ac:picMkLst>
            <pc:docMk/>
            <pc:sldMk cId="429797662" sldId="388"/>
            <ac:picMk id="9" creationId="{F8EC4E58-C90C-904E-A3DA-F9BB59EF2507}"/>
          </ac:picMkLst>
        </pc:picChg>
        <pc:picChg chg="add mod">
          <ac:chgData name="Keeley, Thomas" userId="e44b800f-1393-41d8-88c1-8ec053d6d84b" providerId="ADAL" clId="{38BC7B01-4A70-8B44-B4B6-88F194C2F370}" dt="2020-07-09T16:49:27.948" v="994" actId="1076"/>
          <ac:picMkLst>
            <pc:docMk/>
            <pc:sldMk cId="429797662" sldId="388"/>
            <ac:picMk id="10" creationId="{A712EAEE-5E40-8E42-9581-8FC6FD74BC79}"/>
          </ac:picMkLst>
        </pc:picChg>
      </pc:sldChg>
      <pc:sldChg chg="addSp delSp modSp add ord">
        <pc:chgData name="Keeley, Thomas" userId="e44b800f-1393-41d8-88c1-8ec053d6d84b" providerId="ADAL" clId="{38BC7B01-4A70-8B44-B4B6-88F194C2F370}" dt="2020-07-09T16:54:36.935" v="1621" actId="255"/>
        <pc:sldMkLst>
          <pc:docMk/>
          <pc:sldMk cId="82745237" sldId="389"/>
        </pc:sldMkLst>
        <pc:spChg chg="mod">
          <ac:chgData name="Keeley, Thomas" userId="e44b800f-1393-41d8-88c1-8ec053d6d84b" providerId="ADAL" clId="{38BC7B01-4A70-8B44-B4B6-88F194C2F370}" dt="2020-07-09T16:51:22.865" v="1122" actId="14100"/>
          <ac:spMkLst>
            <pc:docMk/>
            <pc:sldMk cId="82745237" sldId="389"/>
            <ac:spMk id="2" creationId="{0A3B6AA6-29AA-468A-A63B-DF3C9653B038}"/>
          </ac:spMkLst>
        </pc:spChg>
        <pc:spChg chg="del">
          <ac:chgData name="Keeley, Thomas" userId="e44b800f-1393-41d8-88c1-8ec053d6d84b" providerId="ADAL" clId="{38BC7B01-4A70-8B44-B4B6-88F194C2F370}" dt="2020-07-09T16:53:01.789" v="1381" actId="478"/>
          <ac:spMkLst>
            <pc:docMk/>
            <pc:sldMk cId="82745237" sldId="389"/>
            <ac:spMk id="3" creationId="{C8F7752A-078A-4E3C-9D21-12B648413CBE}"/>
          </ac:spMkLst>
        </pc:spChg>
        <pc:spChg chg="del mod">
          <ac:chgData name="Keeley, Thomas" userId="e44b800f-1393-41d8-88c1-8ec053d6d84b" providerId="ADAL" clId="{38BC7B01-4A70-8B44-B4B6-88F194C2F370}" dt="2020-07-09T16:54:29.045" v="1620" actId="478"/>
          <ac:spMkLst>
            <pc:docMk/>
            <pc:sldMk cId="82745237" sldId="389"/>
            <ac:spMk id="5" creationId="{28EE3163-BE17-4F8C-99DC-9DBC49F9443F}"/>
          </ac:spMkLst>
        </pc:spChg>
        <pc:spChg chg="mod">
          <ac:chgData name="Keeley, Thomas" userId="e44b800f-1393-41d8-88c1-8ec053d6d84b" providerId="ADAL" clId="{38BC7B01-4A70-8B44-B4B6-88F194C2F370}" dt="2020-07-09T16:54:36.935" v="1621" actId="255"/>
          <ac:spMkLst>
            <pc:docMk/>
            <pc:sldMk cId="82745237" sldId="389"/>
            <ac:spMk id="7" creationId="{A14A4DAA-9A5A-174F-AA77-0C6C63A54144}"/>
          </ac:spMkLst>
        </pc:spChg>
        <pc:picChg chg="add del mod">
          <ac:chgData name="Keeley, Thomas" userId="e44b800f-1393-41d8-88c1-8ec053d6d84b" providerId="ADAL" clId="{38BC7B01-4A70-8B44-B4B6-88F194C2F370}" dt="2020-07-09T16:40:01.414" v="954" actId="478"/>
          <ac:picMkLst>
            <pc:docMk/>
            <pc:sldMk cId="82745237" sldId="389"/>
            <ac:picMk id="4" creationId="{60A80689-4B00-3F44-BBD5-EDBC3B03D182}"/>
          </ac:picMkLst>
        </pc:picChg>
      </pc:sldChg>
      <pc:sldChg chg="addSp delSp modSp add">
        <pc:chgData name="Keeley, Thomas" userId="e44b800f-1393-41d8-88c1-8ec053d6d84b" providerId="ADAL" clId="{38BC7B01-4A70-8B44-B4B6-88F194C2F370}" dt="2020-07-09T17:11:42.517" v="2549" actId="20577"/>
        <pc:sldMkLst>
          <pc:docMk/>
          <pc:sldMk cId="3759680658" sldId="390"/>
        </pc:sldMkLst>
        <pc:spChg chg="mod">
          <ac:chgData name="Keeley, Thomas" userId="e44b800f-1393-41d8-88c1-8ec053d6d84b" providerId="ADAL" clId="{38BC7B01-4A70-8B44-B4B6-88F194C2F370}" dt="2020-07-09T17:11:42.517" v="2549" actId="20577"/>
          <ac:spMkLst>
            <pc:docMk/>
            <pc:sldMk cId="3759680658" sldId="390"/>
            <ac:spMk id="2" creationId="{0A3B6AA6-29AA-468A-A63B-DF3C9653B038}"/>
          </ac:spMkLst>
        </pc:spChg>
        <pc:spChg chg="del">
          <ac:chgData name="Keeley, Thomas" userId="e44b800f-1393-41d8-88c1-8ec053d6d84b" providerId="ADAL" clId="{38BC7B01-4A70-8B44-B4B6-88F194C2F370}" dt="2020-07-09T16:58:25.807" v="1730" actId="478"/>
          <ac:spMkLst>
            <pc:docMk/>
            <pc:sldMk cId="3759680658" sldId="390"/>
            <ac:spMk id="3" creationId="{C8F7752A-078A-4E3C-9D21-12B648413CBE}"/>
          </ac:spMkLst>
        </pc:spChg>
        <pc:spChg chg="mod">
          <ac:chgData name="Keeley, Thomas" userId="e44b800f-1393-41d8-88c1-8ec053d6d84b" providerId="ADAL" clId="{38BC7B01-4A70-8B44-B4B6-88F194C2F370}" dt="2020-07-09T17:09:19.520" v="2366" actId="14100"/>
          <ac:spMkLst>
            <pc:docMk/>
            <pc:sldMk cId="3759680658" sldId="390"/>
            <ac:spMk id="5" creationId="{28EE3163-BE17-4F8C-99DC-9DBC49F9443F}"/>
          </ac:spMkLst>
        </pc:spChg>
        <pc:spChg chg="del">
          <ac:chgData name="Keeley, Thomas" userId="e44b800f-1393-41d8-88c1-8ec053d6d84b" providerId="ADAL" clId="{38BC7B01-4A70-8B44-B4B6-88F194C2F370}" dt="2020-07-09T16:58:24.795" v="1729" actId="478"/>
          <ac:spMkLst>
            <pc:docMk/>
            <pc:sldMk cId="3759680658" sldId="390"/>
            <ac:spMk id="7" creationId="{A14A4DAA-9A5A-174F-AA77-0C6C63A54144}"/>
          </ac:spMkLst>
        </pc:spChg>
        <pc:spChg chg="add mod">
          <ac:chgData name="Keeley, Thomas" userId="e44b800f-1393-41d8-88c1-8ec053d6d84b" providerId="ADAL" clId="{38BC7B01-4A70-8B44-B4B6-88F194C2F370}" dt="2020-07-09T17:09:45.092" v="2373" actId="14100"/>
          <ac:spMkLst>
            <pc:docMk/>
            <pc:sldMk cId="3759680658" sldId="390"/>
            <ac:spMk id="10" creationId="{5E36C340-0BE1-EA48-A975-424FBC798DB5}"/>
          </ac:spMkLst>
        </pc:spChg>
        <pc:spChg chg="add mod">
          <ac:chgData name="Keeley, Thomas" userId="e44b800f-1393-41d8-88c1-8ec053d6d84b" providerId="ADAL" clId="{38BC7B01-4A70-8B44-B4B6-88F194C2F370}" dt="2020-07-09T17:10:15.300" v="2458" actId="20577"/>
          <ac:spMkLst>
            <pc:docMk/>
            <pc:sldMk cId="3759680658" sldId="390"/>
            <ac:spMk id="11" creationId="{3BB11CE4-5E3A-A748-A7AF-4EA2FA63FA81}"/>
          </ac:spMkLst>
        </pc:spChg>
        <pc:picChg chg="add mod">
          <ac:chgData name="Keeley, Thomas" userId="e44b800f-1393-41d8-88c1-8ec053d6d84b" providerId="ADAL" clId="{38BC7B01-4A70-8B44-B4B6-88F194C2F370}" dt="2020-07-09T16:59:15.129" v="1737" actId="14100"/>
          <ac:picMkLst>
            <pc:docMk/>
            <pc:sldMk cId="3759680658" sldId="390"/>
            <ac:picMk id="6" creationId="{43023C89-5F26-2945-A32E-0B06013AAD93}"/>
          </ac:picMkLst>
        </pc:picChg>
        <pc:picChg chg="add mod">
          <ac:chgData name="Keeley, Thomas" userId="e44b800f-1393-41d8-88c1-8ec053d6d84b" providerId="ADAL" clId="{38BC7B01-4A70-8B44-B4B6-88F194C2F370}" dt="2020-07-09T17:00:03.138" v="1744" actId="1076"/>
          <ac:picMkLst>
            <pc:docMk/>
            <pc:sldMk cId="3759680658" sldId="390"/>
            <ac:picMk id="8" creationId="{2B45078B-144E-BF47-B133-D384792ACD87}"/>
          </ac:picMkLst>
        </pc:picChg>
        <pc:picChg chg="add mod">
          <ac:chgData name="Keeley, Thomas" userId="e44b800f-1393-41d8-88c1-8ec053d6d84b" providerId="ADAL" clId="{38BC7B01-4A70-8B44-B4B6-88F194C2F370}" dt="2020-07-09T17:00:07.080" v="1745" actId="1076"/>
          <ac:picMkLst>
            <pc:docMk/>
            <pc:sldMk cId="3759680658" sldId="390"/>
            <ac:picMk id="9" creationId="{74003931-21B2-DE4D-9E11-5CEBD7813766}"/>
          </ac:picMkLst>
        </pc:picChg>
      </pc:sldChg>
      <pc:sldChg chg="addSp delSp modSp add ord">
        <pc:chgData name="Keeley, Thomas" userId="e44b800f-1393-41d8-88c1-8ec053d6d84b" providerId="ADAL" clId="{38BC7B01-4A70-8B44-B4B6-88F194C2F370}" dt="2020-07-09T17:08:17.481" v="2274" actId="20577"/>
        <pc:sldMkLst>
          <pc:docMk/>
          <pc:sldMk cId="3547020407" sldId="391"/>
        </pc:sldMkLst>
        <pc:spChg chg="mod">
          <ac:chgData name="Keeley, Thomas" userId="e44b800f-1393-41d8-88c1-8ec053d6d84b" providerId="ADAL" clId="{38BC7B01-4A70-8B44-B4B6-88F194C2F370}" dt="2020-07-09T17:02:57.393" v="1791" actId="255"/>
          <ac:spMkLst>
            <pc:docMk/>
            <pc:sldMk cId="3547020407" sldId="391"/>
            <ac:spMk id="2" creationId="{0A3B6AA6-29AA-468A-A63B-DF3C9653B038}"/>
          </ac:spMkLst>
        </pc:spChg>
        <pc:spChg chg="add mod">
          <ac:chgData name="Keeley, Thomas" userId="e44b800f-1393-41d8-88c1-8ec053d6d84b" providerId="ADAL" clId="{38BC7B01-4A70-8B44-B4B6-88F194C2F370}" dt="2020-07-09T17:08:17.481" v="2274" actId="20577"/>
          <ac:spMkLst>
            <pc:docMk/>
            <pc:sldMk cId="3547020407" sldId="391"/>
            <ac:spMk id="6" creationId="{E17E0FCF-F417-5A4E-9893-DF68555D20FF}"/>
          </ac:spMkLst>
        </pc:spChg>
        <pc:spChg chg="del mod">
          <ac:chgData name="Keeley, Thomas" userId="e44b800f-1393-41d8-88c1-8ec053d6d84b" providerId="ADAL" clId="{38BC7B01-4A70-8B44-B4B6-88F194C2F370}" dt="2020-07-09T17:01:18.003" v="1750" actId="478"/>
          <ac:spMkLst>
            <pc:docMk/>
            <pc:sldMk cId="3547020407" sldId="391"/>
            <ac:spMk id="7" creationId="{A14A4DAA-9A5A-174F-AA77-0C6C63A54144}"/>
          </ac:spMkLst>
        </pc:spChg>
        <pc:picChg chg="add mod">
          <ac:chgData name="Keeley, Thomas" userId="e44b800f-1393-41d8-88c1-8ec053d6d84b" providerId="ADAL" clId="{38BC7B01-4A70-8B44-B4B6-88F194C2F370}" dt="2020-07-09T17:02:32.317" v="1777" actId="1076"/>
          <ac:picMkLst>
            <pc:docMk/>
            <pc:sldMk cId="3547020407" sldId="391"/>
            <ac:picMk id="4" creationId="{9FD28205-256D-CD45-846D-2D72C2916118}"/>
          </ac:picMkLst>
        </pc:picChg>
        <pc:picChg chg="add del mod">
          <ac:chgData name="Keeley, Thomas" userId="e44b800f-1393-41d8-88c1-8ec053d6d84b" providerId="ADAL" clId="{38BC7B01-4A70-8B44-B4B6-88F194C2F370}" dt="2020-07-09T17:03:17.059" v="1793" actId="478"/>
          <ac:picMkLst>
            <pc:docMk/>
            <pc:sldMk cId="3547020407" sldId="391"/>
            <ac:picMk id="5" creationId="{FF0C0270-9B6F-BA4D-9454-91273FA2E198}"/>
          </ac:picMkLst>
        </pc:picChg>
      </pc:sldChg>
      <pc:sldChg chg="modSp add del">
        <pc:chgData name="Keeley, Thomas" userId="e44b800f-1393-41d8-88c1-8ec053d6d84b" providerId="ADAL" clId="{38BC7B01-4A70-8B44-B4B6-88F194C2F370}" dt="2020-07-09T19:35:50.307" v="2654" actId="2696"/>
        <pc:sldMkLst>
          <pc:docMk/>
          <pc:sldMk cId="138318085" sldId="392"/>
        </pc:sldMkLst>
        <pc:spChg chg="mod">
          <ac:chgData name="Keeley, Thomas" userId="e44b800f-1393-41d8-88c1-8ec053d6d84b" providerId="ADAL" clId="{38BC7B01-4A70-8B44-B4B6-88F194C2F370}" dt="2020-07-09T17:04:54.991" v="1900" actId="20577"/>
          <ac:spMkLst>
            <pc:docMk/>
            <pc:sldMk cId="138318085" sldId="392"/>
            <ac:spMk id="7" creationId="{A14A4DAA-9A5A-174F-AA77-0C6C63A54144}"/>
          </ac:spMkLst>
        </pc:spChg>
      </pc:sldChg>
      <pc:sldChg chg="addSp delSp modSp add">
        <pc:chgData name="Keeley, Thomas" userId="e44b800f-1393-41d8-88c1-8ec053d6d84b" providerId="ADAL" clId="{38BC7B01-4A70-8B44-B4B6-88F194C2F370}" dt="2020-07-09T20:30:52.314" v="2805" actId="1076"/>
        <pc:sldMkLst>
          <pc:docMk/>
          <pc:sldMk cId="1380480500" sldId="392"/>
        </pc:sldMkLst>
        <pc:spChg chg="mod">
          <ac:chgData name="Keeley, Thomas" userId="e44b800f-1393-41d8-88c1-8ec053d6d84b" providerId="ADAL" clId="{38BC7B01-4A70-8B44-B4B6-88F194C2F370}" dt="2020-07-09T20:28:38.088" v="2760" actId="20577"/>
          <ac:spMkLst>
            <pc:docMk/>
            <pc:sldMk cId="1380480500" sldId="392"/>
            <ac:spMk id="2" creationId="{0A3B6AA6-29AA-468A-A63B-DF3C9653B038}"/>
          </ac:spMkLst>
        </pc:spChg>
        <pc:spChg chg="add del mod">
          <ac:chgData name="Keeley, Thomas" userId="e44b800f-1393-41d8-88c1-8ec053d6d84b" providerId="ADAL" clId="{38BC7B01-4A70-8B44-B4B6-88F194C2F370}" dt="2020-07-09T20:26:45.673" v="2723" actId="478"/>
          <ac:spMkLst>
            <pc:docMk/>
            <pc:sldMk cId="1380480500" sldId="392"/>
            <ac:spMk id="4" creationId="{ADB9993C-1792-FD4C-AC82-F7EB48705208}"/>
          </ac:spMkLst>
        </pc:spChg>
        <pc:spChg chg="del">
          <ac:chgData name="Keeley, Thomas" userId="e44b800f-1393-41d8-88c1-8ec053d6d84b" providerId="ADAL" clId="{38BC7B01-4A70-8B44-B4B6-88F194C2F370}" dt="2020-07-09T20:26:42.782" v="2722" actId="478"/>
          <ac:spMkLst>
            <pc:docMk/>
            <pc:sldMk cId="1380480500" sldId="392"/>
            <ac:spMk id="7" creationId="{A14A4DAA-9A5A-174F-AA77-0C6C63A54144}"/>
          </ac:spMkLst>
        </pc:spChg>
        <pc:spChg chg="add del mod">
          <ac:chgData name="Keeley, Thomas" userId="e44b800f-1393-41d8-88c1-8ec053d6d84b" providerId="ADAL" clId="{38BC7B01-4A70-8B44-B4B6-88F194C2F370}" dt="2020-07-09T20:30:37.400" v="2799" actId="478"/>
          <ac:spMkLst>
            <pc:docMk/>
            <pc:sldMk cId="1380480500" sldId="392"/>
            <ac:spMk id="10" creationId="{1B27B60A-908C-1A45-A999-4968D6E1A5F6}"/>
          </ac:spMkLst>
        </pc:spChg>
        <pc:spChg chg="add del mod">
          <ac:chgData name="Keeley, Thomas" userId="e44b800f-1393-41d8-88c1-8ec053d6d84b" providerId="ADAL" clId="{38BC7B01-4A70-8B44-B4B6-88F194C2F370}" dt="2020-07-09T20:30:36.519" v="2798" actId="478"/>
          <ac:spMkLst>
            <pc:docMk/>
            <pc:sldMk cId="1380480500" sldId="392"/>
            <ac:spMk id="11" creationId="{3517857D-FE00-2347-910B-073AB55A7C9C}"/>
          </ac:spMkLst>
        </pc:spChg>
        <pc:picChg chg="add del mod">
          <ac:chgData name="Keeley, Thomas" userId="e44b800f-1393-41d8-88c1-8ec053d6d84b" providerId="ADAL" clId="{38BC7B01-4A70-8B44-B4B6-88F194C2F370}" dt="2020-07-09T20:30:33.599" v="2796" actId="478"/>
          <ac:picMkLst>
            <pc:docMk/>
            <pc:sldMk cId="1380480500" sldId="392"/>
            <ac:picMk id="5" creationId="{5111B7A9-0CC6-0C43-8FFB-90EFE2BEFD33}"/>
          </ac:picMkLst>
        </pc:picChg>
        <pc:picChg chg="add del mod">
          <ac:chgData name="Keeley, Thomas" userId="e44b800f-1393-41d8-88c1-8ec053d6d84b" providerId="ADAL" clId="{38BC7B01-4A70-8B44-B4B6-88F194C2F370}" dt="2020-07-09T20:30:40.366" v="2800" actId="478"/>
          <ac:picMkLst>
            <pc:docMk/>
            <pc:sldMk cId="1380480500" sldId="392"/>
            <ac:picMk id="6" creationId="{71587667-CEA4-9442-AD3D-B7729D83F98E}"/>
          </ac:picMkLst>
        </pc:picChg>
        <pc:picChg chg="add del">
          <ac:chgData name="Keeley, Thomas" userId="e44b800f-1393-41d8-88c1-8ec053d6d84b" providerId="ADAL" clId="{38BC7B01-4A70-8B44-B4B6-88F194C2F370}" dt="2020-07-09T20:27:56.242" v="2732" actId="478"/>
          <ac:picMkLst>
            <pc:docMk/>
            <pc:sldMk cId="1380480500" sldId="392"/>
            <ac:picMk id="8" creationId="{0EEDE062-B8E6-F642-BC4A-78D0BF8C0E11}"/>
          </ac:picMkLst>
        </pc:picChg>
        <pc:picChg chg="add del mod">
          <ac:chgData name="Keeley, Thomas" userId="e44b800f-1393-41d8-88c1-8ec053d6d84b" providerId="ADAL" clId="{38BC7B01-4A70-8B44-B4B6-88F194C2F370}" dt="2020-07-09T20:30:41.088" v="2801" actId="478"/>
          <ac:picMkLst>
            <pc:docMk/>
            <pc:sldMk cId="1380480500" sldId="392"/>
            <ac:picMk id="9" creationId="{15512D8E-6801-B745-91FE-1F94DC98D439}"/>
          </ac:picMkLst>
        </pc:picChg>
        <pc:picChg chg="add mod">
          <ac:chgData name="Keeley, Thomas" userId="e44b800f-1393-41d8-88c1-8ec053d6d84b" providerId="ADAL" clId="{38BC7B01-4A70-8B44-B4B6-88F194C2F370}" dt="2020-07-09T20:30:52.314" v="2805" actId="1076"/>
          <ac:picMkLst>
            <pc:docMk/>
            <pc:sldMk cId="1380480500" sldId="392"/>
            <ac:picMk id="12" creationId="{77F251EA-42A8-4D45-94C9-AB5C56B0DAC7}"/>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402FF4-3853-45C5-8090-2DC217E45AC9}" type="doc">
      <dgm:prSet loTypeId="urn:microsoft.com/office/officeart/2009/3/layout/IncreasingArrowsProcess" loCatId="process" qsTypeId="urn:microsoft.com/office/officeart/2005/8/quickstyle/simple1" qsCatId="simple" csTypeId="urn:microsoft.com/office/officeart/2005/8/colors/accent1_2" csCatId="accent1" phldr="1"/>
      <dgm:spPr/>
      <dgm:t>
        <a:bodyPr/>
        <a:lstStyle/>
        <a:p>
          <a:endParaRPr lang="en-US"/>
        </a:p>
      </dgm:t>
    </dgm:pt>
    <dgm:pt modelId="{B0CC28A1-2B72-4820-A8AB-34D604734B06}">
      <dgm:prSet phldrT="[Text]"/>
      <dgm:spPr/>
      <dgm:t>
        <a:bodyPr/>
        <a:lstStyle/>
        <a:p>
          <a:r>
            <a:rPr lang="en-US"/>
            <a:t>Automated Identification System (AIS)</a:t>
          </a:r>
        </a:p>
      </dgm:t>
    </dgm:pt>
    <dgm:pt modelId="{01BF28AE-CB23-4ADA-826F-F4E2468CE1F5}" type="parTrans" cxnId="{9D9DEAF7-DC79-4634-B375-9367B009B834}">
      <dgm:prSet/>
      <dgm:spPr/>
      <dgm:t>
        <a:bodyPr/>
        <a:lstStyle/>
        <a:p>
          <a:endParaRPr lang="en-US"/>
        </a:p>
      </dgm:t>
    </dgm:pt>
    <dgm:pt modelId="{D8F7AE87-83AC-464F-BAEF-D4AB6DB887DF}" type="sibTrans" cxnId="{9D9DEAF7-DC79-4634-B375-9367B009B834}">
      <dgm:prSet/>
      <dgm:spPr/>
      <dgm:t>
        <a:bodyPr/>
        <a:lstStyle/>
        <a:p>
          <a:endParaRPr lang="en-US"/>
        </a:p>
      </dgm:t>
    </dgm:pt>
    <dgm:pt modelId="{9253C016-0C26-4E65-9189-BA9D40667BB6}">
      <dgm:prSet phldrT="[Text]"/>
      <dgm:spPr/>
      <dgm:t>
        <a:bodyPr/>
        <a:lstStyle/>
        <a:p>
          <a:pPr>
            <a:lnSpc>
              <a:spcPct val="90000"/>
            </a:lnSpc>
          </a:pPr>
          <a:r>
            <a:rPr lang="en-US" dirty="0"/>
            <a:t>Identify HT risk factors by combining AIS data into voyages</a:t>
          </a:r>
        </a:p>
        <a:p>
          <a:pPr>
            <a:lnSpc>
              <a:spcPct val="100000"/>
            </a:lnSpc>
          </a:pPr>
          <a:r>
            <a:rPr lang="en-US" dirty="0"/>
            <a:t>-</a:t>
          </a:r>
          <a:r>
            <a:rPr lang="en-US" dirty="0">
              <a:solidFill>
                <a:srgbClr val="00B050"/>
              </a:solidFill>
            </a:rPr>
            <a:t>Gaps in reports</a:t>
          </a:r>
        </a:p>
        <a:p>
          <a:pPr>
            <a:lnSpc>
              <a:spcPct val="100000"/>
            </a:lnSpc>
          </a:pPr>
          <a:r>
            <a:rPr lang="en-US" dirty="0">
              <a:solidFill>
                <a:srgbClr val="00B050"/>
              </a:solidFill>
            </a:rPr>
            <a:t>-Ship Tracks</a:t>
          </a:r>
          <a:br>
            <a:rPr lang="en-US" dirty="0">
              <a:solidFill>
                <a:srgbClr val="00B050"/>
              </a:solidFill>
            </a:rPr>
          </a:br>
          <a:r>
            <a:rPr lang="en-US" dirty="0">
              <a:solidFill>
                <a:srgbClr val="00B050"/>
              </a:solidFill>
            </a:rPr>
            <a:t>-Long voyages</a:t>
          </a:r>
        </a:p>
        <a:p>
          <a:pPr>
            <a:lnSpc>
              <a:spcPct val="100000"/>
            </a:lnSpc>
          </a:pPr>
          <a:r>
            <a:rPr lang="en-US" dirty="0">
              <a:solidFill>
                <a:schemeClr val="tx1"/>
              </a:solidFill>
            </a:rPr>
            <a:t>-</a:t>
          </a:r>
          <a:r>
            <a:rPr lang="en-US" strike="sngStrike" dirty="0">
              <a:solidFill>
                <a:schemeClr val="tx1"/>
              </a:solidFill>
            </a:rPr>
            <a:t>Changes in registration</a:t>
          </a:r>
        </a:p>
      </dgm:t>
    </dgm:pt>
    <dgm:pt modelId="{6182DAEA-3349-4969-9706-5DA024BE03CB}" type="parTrans" cxnId="{BF5DEF6A-93BB-40B5-9772-79B41B232F6D}">
      <dgm:prSet/>
      <dgm:spPr/>
      <dgm:t>
        <a:bodyPr/>
        <a:lstStyle/>
        <a:p>
          <a:endParaRPr lang="en-US"/>
        </a:p>
      </dgm:t>
    </dgm:pt>
    <dgm:pt modelId="{93D23A6E-9765-45E2-850E-CF2BF1ECEA92}" type="sibTrans" cxnId="{BF5DEF6A-93BB-40B5-9772-79B41B232F6D}">
      <dgm:prSet/>
      <dgm:spPr/>
      <dgm:t>
        <a:bodyPr/>
        <a:lstStyle/>
        <a:p>
          <a:endParaRPr lang="en-US"/>
        </a:p>
      </dgm:t>
    </dgm:pt>
    <dgm:pt modelId="{3EB124C2-1B84-4C59-97D1-E5A23675F2B5}">
      <dgm:prSet phldrT="[Text]"/>
      <dgm:spPr/>
      <dgm:t>
        <a:bodyPr/>
        <a:lstStyle/>
        <a:p>
          <a:r>
            <a:rPr lang="en-US"/>
            <a:t>Object Detection in GIS Satellite Imagery</a:t>
          </a:r>
        </a:p>
      </dgm:t>
    </dgm:pt>
    <dgm:pt modelId="{5D3510F9-DA9E-4206-BDB4-FE07B7ABA143}" type="parTrans" cxnId="{27F24DAE-15A2-45B6-9EB0-057A4775006A}">
      <dgm:prSet/>
      <dgm:spPr/>
      <dgm:t>
        <a:bodyPr/>
        <a:lstStyle/>
        <a:p>
          <a:endParaRPr lang="en-US"/>
        </a:p>
      </dgm:t>
    </dgm:pt>
    <dgm:pt modelId="{66EBB512-3E89-4AE3-BB8A-8A8926432B54}" type="sibTrans" cxnId="{27F24DAE-15A2-45B6-9EB0-057A4775006A}">
      <dgm:prSet/>
      <dgm:spPr/>
      <dgm:t>
        <a:bodyPr/>
        <a:lstStyle/>
        <a:p>
          <a:endParaRPr lang="en-US"/>
        </a:p>
      </dgm:t>
    </dgm:pt>
    <dgm:pt modelId="{B830B710-BADD-48B7-9D7A-6422B7FCAC15}">
      <dgm:prSet phldrT="[Text]"/>
      <dgm:spPr/>
      <dgm:t>
        <a:bodyPr/>
        <a:lstStyle/>
        <a:p>
          <a:r>
            <a:rPr lang="en-US" dirty="0">
              <a:solidFill>
                <a:srgbClr val="00B050"/>
              </a:solidFill>
            </a:rPr>
            <a:t>-ML to identify ships in coastal GIS data near ports</a:t>
          </a:r>
        </a:p>
        <a:p>
          <a:r>
            <a:rPr lang="en-US" dirty="0">
              <a:solidFill>
                <a:srgbClr val="00B050"/>
              </a:solidFill>
            </a:rPr>
            <a:t>-Shifted to larger data library</a:t>
          </a:r>
        </a:p>
        <a:p>
          <a:r>
            <a:rPr lang="en-US" dirty="0">
              <a:solidFill>
                <a:srgbClr val="00B050"/>
              </a:solidFill>
            </a:rPr>
            <a:t>-Added utilities for images</a:t>
          </a:r>
        </a:p>
        <a:p>
          <a:r>
            <a:rPr lang="en-US" dirty="0"/>
            <a:t>-</a:t>
          </a:r>
          <a:r>
            <a:rPr lang="en-US" strike="sngStrike" dirty="0">
              <a:solidFill>
                <a:srgbClr val="0070C0"/>
              </a:solidFill>
            </a:rPr>
            <a:t>Time Series</a:t>
          </a:r>
        </a:p>
        <a:p>
          <a:r>
            <a:rPr lang="en-US" dirty="0"/>
            <a:t>-Use AIS to speed training, </a:t>
          </a:r>
          <a:r>
            <a:rPr lang="en-US" dirty="0">
              <a:solidFill>
                <a:srgbClr val="0070C0"/>
              </a:solidFill>
            </a:rPr>
            <a:t>instead using AIS to show effectiveness</a:t>
          </a:r>
        </a:p>
      </dgm:t>
    </dgm:pt>
    <dgm:pt modelId="{2A62DBF5-8DCF-481B-872E-2227DC39D822}" type="parTrans" cxnId="{509E1BCE-5333-4A14-8D11-05B1359A8A88}">
      <dgm:prSet/>
      <dgm:spPr/>
      <dgm:t>
        <a:bodyPr/>
        <a:lstStyle/>
        <a:p>
          <a:endParaRPr lang="en-US"/>
        </a:p>
      </dgm:t>
    </dgm:pt>
    <dgm:pt modelId="{704402E4-5411-44F6-BFAF-2FC79B887D3D}" type="sibTrans" cxnId="{509E1BCE-5333-4A14-8D11-05B1359A8A88}">
      <dgm:prSet/>
      <dgm:spPr/>
      <dgm:t>
        <a:bodyPr/>
        <a:lstStyle/>
        <a:p>
          <a:endParaRPr lang="en-US"/>
        </a:p>
      </dgm:t>
    </dgm:pt>
    <dgm:pt modelId="{EF0E21AF-C18C-43F1-B01E-01ACEDFC79B7}">
      <dgm:prSet phldrT="[Text]"/>
      <dgm:spPr/>
      <dgm:t>
        <a:bodyPr/>
        <a:lstStyle/>
        <a:p>
          <a:r>
            <a:rPr lang="en-US" dirty="0"/>
            <a:t>Joint Model (AIS+GIS) </a:t>
          </a:r>
        </a:p>
      </dgm:t>
    </dgm:pt>
    <dgm:pt modelId="{7BA97B73-C54A-40F5-8BBB-0D42639B5C0B}" type="parTrans" cxnId="{AA616FD4-5297-42AA-8E16-82E4D6DF8034}">
      <dgm:prSet/>
      <dgm:spPr/>
      <dgm:t>
        <a:bodyPr/>
        <a:lstStyle/>
        <a:p>
          <a:endParaRPr lang="en-US"/>
        </a:p>
      </dgm:t>
    </dgm:pt>
    <dgm:pt modelId="{7B3C89AF-8745-4F40-A771-0851EA3C09DF}" type="sibTrans" cxnId="{AA616FD4-5297-42AA-8E16-82E4D6DF8034}">
      <dgm:prSet/>
      <dgm:spPr/>
      <dgm:t>
        <a:bodyPr/>
        <a:lstStyle/>
        <a:p>
          <a:endParaRPr lang="en-US"/>
        </a:p>
      </dgm:t>
    </dgm:pt>
    <dgm:pt modelId="{1E3841EB-FD40-42A4-84B2-401E7BD2F6F2}">
      <dgm:prSet phldrT="[Text]"/>
      <dgm:spPr/>
      <dgm:t>
        <a:bodyPr/>
        <a:lstStyle/>
        <a:p>
          <a:r>
            <a:rPr lang="en-US" dirty="0"/>
            <a:t>Identify Gaps in data</a:t>
          </a:r>
        </a:p>
        <a:p>
          <a:r>
            <a:rPr lang="en-US" dirty="0">
              <a:solidFill>
                <a:srgbClr val="00B050"/>
              </a:solidFill>
            </a:rPr>
            <a:t>-API for GIS data</a:t>
          </a:r>
        </a:p>
        <a:p>
          <a:r>
            <a:rPr lang="en-US" dirty="0">
              <a:solidFill>
                <a:srgbClr val="00B050"/>
              </a:solidFill>
            </a:rPr>
            <a:t>-API for AIS data </a:t>
          </a:r>
        </a:p>
        <a:p>
          <a:r>
            <a:rPr lang="en-US" dirty="0">
              <a:solidFill>
                <a:srgbClr val="0070C0"/>
              </a:solidFill>
            </a:rPr>
            <a:t>(In Google &amp; Local Machine)</a:t>
          </a:r>
        </a:p>
        <a:p>
          <a:r>
            <a:rPr lang="en-US" dirty="0"/>
            <a:t>-Gaps in AIS based on GIS</a:t>
          </a:r>
        </a:p>
        <a:p>
          <a:r>
            <a:rPr lang="en-US" dirty="0"/>
            <a:t>-Gaps in GIS based on AIS</a:t>
          </a:r>
        </a:p>
        <a:p>
          <a:r>
            <a:rPr lang="en-US" dirty="0"/>
            <a:t>-Identify ships with risk factors</a:t>
          </a:r>
        </a:p>
        <a:p>
          <a:r>
            <a:rPr lang="en-US" dirty="0"/>
            <a:t>-</a:t>
          </a:r>
          <a:r>
            <a:rPr lang="en-US" dirty="0">
              <a:solidFill>
                <a:schemeClr val="tx1"/>
              </a:solidFill>
            </a:rPr>
            <a:t>Encounters</a:t>
          </a:r>
          <a:endParaRPr lang="en-US" dirty="0"/>
        </a:p>
      </dgm:t>
    </dgm:pt>
    <dgm:pt modelId="{30B5C1D0-A5B2-4100-8EA5-7C903D25C97B}" type="parTrans" cxnId="{8E1834D0-F38F-4549-93C9-05152B548C07}">
      <dgm:prSet/>
      <dgm:spPr/>
      <dgm:t>
        <a:bodyPr/>
        <a:lstStyle/>
        <a:p>
          <a:endParaRPr lang="en-US"/>
        </a:p>
      </dgm:t>
    </dgm:pt>
    <dgm:pt modelId="{1D12FAF5-88B6-4919-9A31-BD4E9E97C447}" type="sibTrans" cxnId="{8E1834D0-F38F-4549-93C9-05152B548C07}">
      <dgm:prSet/>
      <dgm:spPr/>
      <dgm:t>
        <a:bodyPr/>
        <a:lstStyle/>
        <a:p>
          <a:endParaRPr lang="en-US"/>
        </a:p>
      </dgm:t>
    </dgm:pt>
    <dgm:pt modelId="{4D85CC96-2DDF-42B3-92AC-04303D256466}" type="pres">
      <dgm:prSet presAssocID="{2E402FF4-3853-45C5-8090-2DC217E45AC9}" presName="Name0" presStyleCnt="0">
        <dgm:presLayoutVars>
          <dgm:chMax val="5"/>
          <dgm:chPref val="5"/>
          <dgm:dir/>
          <dgm:animLvl val="lvl"/>
        </dgm:presLayoutVars>
      </dgm:prSet>
      <dgm:spPr/>
    </dgm:pt>
    <dgm:pt modelId="{9C62A545-D5A3-4871-97BB-2EB8CE289EFD}" type="pres">
      <dgm:prSet presAssocID="{B0CC28A1-2B72-4820-A8AB-34D604734B06}" presName="parentText1" presStyleLbl="node1" presStyleIdx="0" presStyleCnt="3">
        <dgm:presLayoutVars>
          <dgm:chMax/>
          <dgm:chPref val="3"/>
          <dgm:bulletEnabled val="1"/>
        </dgm:presLayoutVars>
      </dgm:prSet>
      <dgm:spPr/>
    </dgm:pt>
    <dgm:pt modelId="{4960F025-4ECF-4DA2-8632-D6EA52962BC0}" type="pres">
      <dgm:prSet presAssocID="{B0CC28A1-2B72-4820-A8AB-34D604734B06}" presName="childText1" presStyleLbl="solidAlignAcc1" presStyleIdx="0" presStyleCnt="3" custLinFactNeighborY="1632">
        <dgm:presLayoutVars>
          <dgm:chMax val="0"/>
          <dgm:chPref val="0"/>
          <dgm:bulletEnabled val="1"/>
        </dgm:presLayoutVars>
      </dgm:prSet>
      <dgm:spPr/>
    </dgm:pt>
    <dgm:pt modelId="{522D57DD-7224-4CB1-98E7-53C38E1A8402}" type="pres">
      <dgm:prSet presAssocID="{3EB124C2-1B84-4C59-97D1-E5A23675F2B5}" presName="parentText2" presStyleLbl="node1" presStyleIdx="1" presStyleCnt="3">
        <dgm:presLayoutVars>
          <dgm:chMax/>
          <dgm:chPref val="3"/>
          <dgm:bulletEnabled val="1"/>
        </dgm:presLayoutVars>
      </dgm:prSet>
      <dgm:spPr/>
    </dgm:pt>
    <dgm:pt modelId="{F51387F2-6F7C-4578-9883-26DC784F1E54}" type="pres">
      <dgm:prSet presAssocID="{3EB124C2-1B84-4C59-97D1-E5A23675F2B5}" presName="childText2" presStyleLbl="solidAlignAcc1" presStyleIdx="1" presStyleCnt="3">
        <dgm:presLayoutVars>
          <dgm:chMax val="0"/>
          <dgm:chPref val="0"/>
          <dgm:bulletEnabled val="1"/>
        </dgm:presLayoutVars>
      </dgm:prSet>
      <dgm:spPr/>
    </dgm:pt>
    <dgm:pt modelId="{5DB441B1-CB35-46AD-BC23-94B73A137860}" type="pres">
      <dgm:prSet presAssocID="{EF0E21AF-C18C-43F1-B01E-01ACEDFC79B7}" presName="parentText3" presStyleLbl="node1" presStyleIdx="2" presStyleCnt="3" custLinFactNeighborX="715">
        <dgm:presLayoutVars>
          <dgm:chMax/>
          <dgm:chPref val="3"/>
          <dgm:bulletEnabled val="1"/>
        </dgm:presLayoutVars>
      </dgm:prSet>
      <dgm:spPr/>
    </dgm:pt>
    <dgm:pt modelId="{F27B2907-8E3A-450A-9880-C8B070008F5A}" type="pres">
      <dgm:prSet presAssocID="{EF0E21AF-C18C-43F1-B01E-01ACEDFC79B7}" presName="childText3" presStyleLbl="solidAlignAcc1" presStyleIdx="2" presStyleCnt="3" custLinFactNeighborX="-595" custLinFactNeighborY="1656">
        <dgm:presLayoutVars>
          <dgm:chMax val="0"/>
          <dgm:chPref val="0"/>
          <dgm:bulletEnabled val="1"/>
        </dgm:presLayoutVars>
      </dgm:prSet>
      <dgm:spPr/>
    </dgm:pt>
  </dgm:ptLst>
  <dgm:cxnLst>
    <dgm:cxn modelId="{7BA2D906-6238-4A75-94EF-44AD4B06DDEF}" type="presOf" srcId="{B830B710-BADD-48B7-9D7A-6422B7FCAC15}" destId="{F51387F2-6F7C-4578-9883-26DC784F1E54}" srcOrd="0" destOrd="0" presId="urn:microsoft.com/office/officeart/2009/3/layout/IncreasingArrowsProcess"/>
    <dgm:cxn modelId="{FD739D34-C65B-47FD-BAE1-505D3B9CB6AA}" type="presOf" srcId="{B0CC28A1-2B72-4820-A8AB-34D604734B06}" destId="{9C62A545-D5A3-4871-97BB-2EB8CE289EFD}" srcOrd="0" destOrd="0" presId="urn:microsoft.com/office/officeart/2009/3/layout/IncreasingArrowsProcess"/>
    <dgm:cxn modelId="{BF5DEF6A-93BB-40B5-9772-79B41B232F6D}" srcId="{B0CC28A1-2B72-4820-A8AB-34D604734B06}" destId="{9253C016-0C26-4E65-9189-BA9D40667BB6}" srcOrd="0" destOrd="0" parTransId="{6182DAEA-3349-4969-9706-5DA024BE03CB}" sibTransId="{93D23A6E-9765-45E2-850E-CF2BF1ECEA92}"/>
    <dgm:cxn modelId="{753EBC7F-2C25-4C12-8D0E-38B6762A4C7F}" type="presOf" srcId="{9253C016-0C26-4E65-9189-BA9D40667BB6}" destId="{4960F025-4ECF-4DA2-8632-D6EA52962BC0}" srcOrd="0" destOrd="0" presId="urn:microsoft.com/office/officeart/2009/3/layout/IncreasingArrowsProcess"/>
    <dgm:cxn modelId="{0AB93883-810F-4527-ADBE-23FD567EBE14}" type="presOf" srcId="{1E3841EB-FD40-42A4-84B2-401E7BD2F6F2}" destId="{F27B2907-8E3A-450A-9880-C8B070008F5A}" srcOrd="0" destOrd="0" presId="urn:microsoft.com/office/officeart/2009/3/layout/IncreasingArrowsProcess"/>
    <dgm:cxn modelId="{27F24DAE-15A2-45B6-9EB0-057A4775006A}" srcId="{2E402FF4-3853-45C5-8090-2DC217E45AC9}" destId="{3EB124C2-1B84-4C59-97D1-E5A23675F2B5}" srcOrd="1" destOrd="0" parTransId="{5D3510F9-DA9E-4206-BDB4-FE07B7ABA143}" sibTransId="{66EBB512-3E89-4AE3-BB8A-8A8926432B54}"/>
    <dgm:cxn modelId="{440447B0-CCBD-40B1-B497-BD77000E82D1}" type="presOf" srcId="{2E402FF4-3853-45C5-8090-2DC217E45AC9}" destId="{4D85CC96-2DDF-42B3-92AC-04303D256466}" srcOrd="0" destOrd="0" presId="urn:microsoft.com/office/officeart/2009/3/layout/IncreasingArrowsProcess"/>
    <dgm:cxn modelId="{509E1BCE-5333-4A14-8D11-05B1359A8A88}" srcId="{3EB124C2-1B84-4C59-97D1-E5A23675F2B5}" destId="{B830B710-BADD-48B7-9D7A-6422B7FCAC15}" srcOrd="0" destOrd="0" parTransId="{2A62DBF5-8DCF-481B-872E-2227DC39D822}" sibTransId="{704402E4-5411-44F6-BFAF-2FC79B887D3D}"/>
    <dgm:cxn modelId="{8E1834D0-F38F-4549-93C9-05152B548C07}" srcId="{EF0E21AF-C18C-43F1-B01E-01ACEDFC79B7}" destId="{1E3841EB-FD40-42A4-84B2-401E7BD2F6F2}" srcOrd="0" destOrd="0" parTransId="{30B5C1D0-A5B2-4100-8EA5-7C903D25C97B}" sibTransId="{1D12FAF5-88B6-4919-9A31-BD4E9E97C447}"/>
    <dgm:cxn modelId="{AA616FD4-5297-42AA-8E16-82E4D6DF8034}" srcId="{2E402FF4-3853-45C5-8090-2DC217E45AC9}" destId="{EF0E21AF-C18C-43F1-B01E-01ACEDFC79B7}" srcOrd="2" destOrd="0" parTransId="{7BA97B73-C54A-40F5-8BBB-0D42639B5C0B}" sibTransId="{7B3C89AF-8745-4F40-A771-0851EA3C09DF}"/>
    <dgm:cxn modelId="{7B35C7E5-A210-413A-A2F2-60E887897F2E}" type="presOf" srcId="{3EB124C2-1B84-4C59-97D1-E5A23675F2B5}" destId="{522D57DD-7224-4CB1-98E7-53C38E1A8402}" srcOrd="0" destOrd="0" presId="urn:microsoft.com/office/officeart/2009/3/layout/IncreasingArrowsProcess"/>
    <dgm:cxn modelId="{200C48EC-DFCA-4226-869B-C60317477D29}" type="presOf" srcId="{EF0E21AF-C18C-43F1-B01E-01ACEDFC79B7}" destId="{5DB441B1-CB35-46AD-BC23-94B73A137860}" srcOrd="0" destOrd="0" presId="urn:microsoft.com/office/officeart/2009/3/layout/IncreasingArrowsProcess"/>
    <dgm:cxn modelId="{9D9DEAF7-DC79-4634-B375-9367B009B834}" srcId="{2E402FF4-3853-45C5-8090-2DC217E45AC9}" destId="{B0CC28A1-2B72-4820-A8AB-34D604734B06}" srcOrd="0" destOrd="0" parTransId="{01BF28AE-CB23-4ADA-826F-F4E2468CE1F5}" sibTransId="{D8F7AE87-83AC-464F-BAEF-D4AB6DB887DF}"/>
    <dgm:cxn modelId="{8E798264-6DF7-4F52-A8FB-8B2F289A4F0D}" type="presParOf" srcId="{4D85CC96-2DDF-42B3-92AC-04303D256466}" destId="{9C62A545-D5A3-4871-97BB-2EB8CE289EFD}" srcOrd="0" destOrd="0" presId="urn:microsoft.com/office/officeart/2009/3/layout/IncreasingArrowsProcess"/>
    <dgm:cxn modelId="{8A6C43C7-7969-4C64-A989-592CBDECC18E}" type="presParOf" srcId="{4D85CC96-2DDF-42B3-92AC-04303D256466}" destId="{4960F025-4ECF-4DA2-8632-D6EA52962BC0}" srcOrd="1" destOrd="0" presId="urn:microsoft.com/office/officeart/2009/3/layout/IncreasingArrowsProcess"/>
    <dgm:cxn modelId="{8870677E-CAFE-439E-8B52-5476EAF8B189}" type="presParOf" srcId="{4D85CC96-2DDF-42B3-92AC-04303D256466}" destId="{522D57DD-7224-4CB1-98E7-53C38E1A8402}" srcOrd="2" destOrd="0" presId="urn:microsoft.com/office/officeart/2009/3/layout/IncreasingArrowsProcess"/>
    <dgm:cxn modelId="{B1B84501-4EE3-43EA-B0CB-E5B903E57855}" type="presParOf" srcId="{4D85CC96-2DDF-42B3-92AC-04303D256466}" destId="{F51387F2-6F7C-4578-9883-26DC784F1E54}" srcOrd="3" destOrd="0" presId="urn:microsoft.com/office/officeart/2009/3/layout/IncreasingArrowsProcess"/>
    <dgm:cxn modelId="{0AA6058F-FF7D-4A95-AB68-1A9B47D2D838}" type="presParOf" srcId="{4D85CC96-2DDF-42B3-92AC-04303D256466}" destId="{5DB441B1-CB35-46AD-BC23-94B73A137860}" srcOrd="4" destOrd="0" presId="urn:microsoft.com/office/officeart/2009/3/layout/IncreasingArrowsProcess"/>
    <dgm:cxn modelId="{E086CCF2-20A5-4ED0-B952-08D333F55B29}" type="presParOf" srcId="{4D85CC96-2DDF-42B3-92AC-04303D256466}" destId="{F27B2907-8E3A-450A-9880-C8B070008F5A}" srcOrd="5" destOrd="0" presId="urn:microsoft.com/office/officeart/2009/3/layout/IncreasingArrows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62A545-D5A3-4871-97BB-2EB8CE289EFD}">
      <dsp:nvSpPr>
        <dsp:cNvPr id="0" name=""/>
        <dsp:cNvSpPr/>
      </dsp:nvSpPr>
      <dsp:spPr>
        <a:xfrm>
          <a:off x="0" y="30905"/>
          <a:ext cx="6589924" cy="959744"/>
        </a:xfrm>
        <a:prstGeom prst="rightArrow">
          <a:avLst>
            <a:gd name="adj1" fmla="val 50000"/>
            <a:gd name="adj2" fmla="val 5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254000" bIns="152359" numCol="1" spcCol="1270" anchor="ctr" anchorCtr="0">
          <a:noAutofit/>
        </a:bodyPr>
        <a:lstStyle/>
        <a:p>
          <a:pPr marL="0" lvl="0" indent="0" algn="l" defTabSz="755650">
            <a:lnSpc>
              <a:spcPct val="90000"/>
            </a:lnSpc>
            <a:spcBef>
              <a:spcPct val="0"/>
            </a:spcBef>
            <a:spcAft>
              <a:spcPct val="35000"/>
            </a:spcAft>
            <a:buNone/>
          </a:pPr>
          <a:r>
            <a:rPr lang="en-US" sz="1700" kern="1200"/>
            <a:t>Automated Identification System (AIS)</a:t>
          </a:r>
        </a:p>
      </dsp:txBody>
      <dsp:txXfrm>
        <a:off x="0" y="270841"/>
        <a:ext cx="6349988" cy="479872"/>
      </dsp:txXfrm>
    </dsp:sp>
    <dsp:sp modelId="{4960F025-4ECF-4DA2-8632-D6EA52962BC0}">
      <dsp:nvSpPr>
        <dsp:cNvPr id="0" name=""/>
        <dsp:cNvSpPr/>
      </dsp:nvSpPr>
      <dsp:spPr>
        <a:xfrm>
          <a:off x="0" y="801179"/>
          <a:ext cx="2029696" cy="1848820"/>
        </a:xfrm>
        <a:prstGeom prst="rect">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Identify HT risk factors by combining AIS data into voyages</a:t>
          </a:r>
        </a:p>
        <a:p>
          <a:pPr marL="0" lvl="0" indent="0" algn="l" defTabSz="488950">
            <a:lnSpc>
              <a:spcPct val="100000"/>
            </a:lnSpc>
            <a:spcBef>
              <a:spcPct val="0"/>
            </a:spcBef>
            <a:spcAft>
              <a:spcPct val="35000"/>
            </a:spcAft>
            <a:buNone/>
          </a:pPr>
          <a:r>
            <a:rPr lang="en-US" sz="1100" kern="1200" dirty="0"/>
            <a:t>-</a:t>
          </a:r>
          <a:r>
            <a:rPr lang="en-US" sz="1100" kern="1200" dirty="0">
              <a:solidFill>
                <a:srgbClr val="00B050"/>
              </a:solidFill>
            </a:rPr>
            <a:t>Gaps in reports</a:t>
          </a:r>
        </a:p>
        <a:p>
          <a:pPr marL="0" lvl="0" indent="0" algn="l" defTabSz="488950">
            <a:lnSpc>
              <a:spcPct val="100000"/>
            </a:lnSpc>
            <a:spcBef>
              <a:spcPct val="0"/>
            </a:spcBef>
            <a:spcAft>
              <a:spcPct val="35000"/>
            </a:spcAft>
            <a:buNone/>
          </a:pPr>
          <a:r>
            <a:rPr lang="en-US" sz="1100" kern="1200" dirty="0">
              <a:solidFill>
                <a:srgbClr val="00B050"/>
              </a:solidFill>
            </a:rPr>
            <a:t>-Ship Tracks</a:t>
          </a:r>
          <a:br>
            <a:rPr lang="en-US" sz="1100" kern="1200" dirty="0">
              <a:solidFill>
                <a:srgbClr val="00B050"/>
              </a:solidFill>
            </a:rPr>
          </a:br>
          <a:r>
            <a:rPr lang="en-US" sz="1100" kern="1200" dirty="0">
              <a:solidFill>
                <a:srgbClr val="00B050"/>
              </a:solidFill>
            </a:rPr>
            <a:t>-Long voyages</a:t>
          </a:r>
        </a:p>
        <a:p>
          <a:pPr marL="0" lvl="0" indent="0" algn="l" defTabSz="488950">
            <a:lnSpc>
              <a:spcPct val="100000"/>
            </a:lnSpc>
            <a:spcBef>
              <a:spcPct val="0"/>
            </a:spcBef>
            <a:spcAft>
              <a:spcPct val="35000"/>
            </a:spcAft>
            <a:buNone/>
          </a:pPr>
          <a:r>
            <a:rPr lang="en-US" sz="1100" kern="1200" dirty="0">
              <a:solidFill>
                <a:schemeClr val="tx1"/>
              </a:solidFill>
            </a:rPr>
            <a:t>-</a:t>
          </a:r>
          <a:r>
            <a:rPr lang="en-US" sz="1100" strike="sngStrike" kern="1200" dirty="0">
              <a:solidFill>
                <a:schemeClr val="tx1"/>
              </a:solidFill>
            </a:rPr>
            <a:t>Changes in registration</a:t>
          </a:r>
        </a:p>
      </dsp:txBody>
      <dsp:txXfrm>
        <a:off x="0" y="801179"/>
        <a:ext cx="2029696" cy="1848820"/>
      </dsp:txXfrm>
    </dsp:sp>
    <dsp:sp modelId="{522D57DD-7224-4CB1-98E7-53C38E1A8402}">
      <dsp:nvSpPr>
        <dsp:cNvPr id="0" name=""/>
        <dsp:cNvSpPr/>
      </dsp:nvSpPr>
      <dsp:spPr>
        <a:xfrm>
          <a:off x="2029696" y="350819"/>
          <a:ext cx="4560228" cy="959744"/>
        </a:xfrm>
        <a:prstGeom prst="rightArrow">
          <a:avLst>
            <a:gd name="adj1" fmla="val 50000"/>
            <a:gd name="adj2" fmla="val 5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254000" bIns="152359" numCol="1" spcCol="1270" anchor="ctr" anchorCtr="0">
          <a:noAutofit/>
        </a:bodyPr>
        <a:lstStyle/>
        <a:p>
          <a:pPr marL="0" lvl="0" indent="0" algn="l" defTabSz="755650">
            <a:lnSpc>
              <a:spcPct val="90000"/>
            </a:lnSpc>
            <a:spcBef>
              <a:spcPct val="0"/>
            </a:spcBef>
            <a:spcAft>
              <a:spcPct val="35000"/>
            </a:spcAft>
            <a:buNone/>
          </a:pPr>
          <a:r>
            <a:rPr lang="en-US" sz="1700" kern="1200"/>
            <a:t>Object Detection in GIS Satellite Imagery</a:t>
          </a:r>
        </a:p>
      </dsp:txBody>
      <dsp:txXfrm>
        <a:off x="2029696" y="590755"/>
        <a:ext cx="4320292" cy="479872"/>
      </dsp:txXfrm>
    </dsp:sp>
    <dsp:sp modelId="{F51387F2-6F7C-4578-9883-26DC784F1E54}">
      <dsp:nvSpPr>
        <dsp:cNvPr id="0" name=""/>
        <dsp:cNvSpPr/>
      </dsp:nvSpPr>
      <dsp:spPr>
        <a:xfrm>
          <a:off x="2029696" y="1090921"/>
          <a:ext cx="2029696" cy="1848820"/>
        </a:xfrm>
        <a:prstGeom prst="rect">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solidFill>
                <a:srgbClr val="00B050"/>
              </a:solidFill>
            </a:rPr>
            <a:t>-ML to identify ships in coastal GIS data near ports</a:t>
          </a:r>
        </a:p>
        <a:p>
          <a:pPr marL="0" lvl="0" indent="0" algn="l" defTabSz="488950">
            <a:lnSpc>
              <a:spcPct val="90000"/>
            </a:lnSpc>
            <a:spcBef>
              <a:spcPct val="0"/>
            </a:spcBef>
            <a:spcAft>
              <a:spcPct val="35000"/>
            </a:spcAft>
            <a:buNone/>
          </a:pPr>
          <a:r>
            <a:rPr lang="en-US" sz="1100" kern="1200" dirty="0">
              <a:solidFill>
                <a:srgbClr val="00B050"/>
              </a:solidFill>
            </a:rPr>
            <a:t>-Shifted to larger data library</a:t>
          </a:r>
        </a:p>
        <a:p>
          <a:pPr marL="0" lvl="0" indent="0" algn="l" defTabSz="488950">
            <a:lnSpc>
              <a:spcPct val="90000"/>
            </a:lnSpc>
            <a:spcBef>
              <a:spcPct val="0"/>
            </a:spcBef>
            <a:spcAft>
              <a:spcPct val="35000"/>
            </a:spcAft>
            <a:buNone/>
          </a:pPr>
          <a:r>
            <a:rPr lang="en-US" sz="1100" kern="1200" dirty="0">
              <a:solidFill>
                <a:srgbClr val="00B050"/>
              </a:solidFill>
            </a:rPr>
            <a:t>-Added utilities for images</a:t>
          </a:r>
        </a:p>
        <a:p>
          <a:pPr marL="0" lvl="0" indent="0" algn="l" defTabSz="488950">
            <a:lnSpc>
              <a:spcPct val="90000"/>
            </a:lnSpc>
            <a:spcBef>
              <a:spcPct val="0"/>
            </a:spcBef>
            <a:spcAft>
              <a:spcPct val="35000"/>
            </a:spcAft>
            <a:buNone/>
          </a:pPr>
          <a:r>
            <a:rPr lang="en-US" sz="1100" kern="1200" dirty="0"/>
            <a:t>-</a:t>
          </a:r>
          <a:r>
            <a:rPr lang="en-US" sz="1100" strike="sngStrike" kern="1200" dirty="0">
              <a:solidFill>
                <a:srgbClr val="0070C0"/>
              </a:solidFill>
            </a:rPr>
            <a:t>Time Series</a:t>
          </a:r>
        </a:p>
        <a:p>
          <a:pPr marL="0" lvl="0" indent="0" algn="l" defTabSz="488950">
            <a:lnSpc>
              <a:spcPct val="90000"/>
            </a:lnSpc>
            <a:spcBef>
              <a:spcPct val="0"/>
            </a:spcBef>
            <a:spcAft>
              <a:spcPct val="35000"/>
            </a:spcAft>
            <a:buNone/>
          </a:pPr>
          <a:r>
            <a:rPr lang="en-US" sz="1100" kern="1200" dirty="0"/>
            <a:t>-Use AIS to speed training, </a:t>
          </a:r>
          <a:r>
            <a:rPr lang="en-US" sz="1100" kern="1200" dirty="0">
              <a:solidFill>
                <a:srgbClr val="0070C0"/>
              </a:solidFill>
            </a:rPr>
            <a:t>instead using AIS to show effectiveness</a:t>
          </a:r>
        </a:p>
      </dsp:txBody>
      <dsp:txXfrm>
        <a:off x="2029696" y="1090921"/>
        <a:ext cx="2029696" cy="1848820"/>
      </dsp:txXfrm>
    </dsp:sp>
    <dsp:sp modelId="{5DB441B1-CB35-46AD-BC23-94B73A137860}">
      <dsp:nvSpPr>
        <dsp:cNvPr id="0" name=""/>
        <dsp:cNvSpPr/>
      </dsp:nvSpPr>
      <dsp:spPr>
        <a:xfrm>
          <a:off x="4059393" y="670734"/>
          <a:ext cx="2530531" cy="959744"/>
        </a:xfrm>
        <a:prstGeom prst="rightArrow">
          <a:avLst>
            <a:gd name="adj1" fmla="val 50000"/>
            <a:gd name="adj2" fmla="val 5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254000" bIns="152359" numCol="1" spcCol="1270" anchor="ctr" anchorCtr="0">
          <a:noAutofit/>
        </a:bodyPr>
        <a:lstStyle/>
        <a:p>
          <a:pPr marL="0" lvl="0" indent="0" algn="l" defTabSz="755650">
            <a:lnSpc>
              <a:spcPct val="90000"/>
            </a:lnSpc>
            <a:spcBef>
              <a:spcPct val="0"/>
            </a:spcBef>
            <a:spcAft>
              <a:spcPct val="35000"/>
            </a:spcAft>
            <a:buNone/>
          </a:pPr>
          <a:r>
            <a:rPr lang="en-US" sz="1700" kern="1200" dirty="0"/>
            <a:t>Joint Model (AIS+GIS) </a:t>
          </a:r>
        </a:p>
      </dsp:txBody>
      <dsp:txXfrm>
        <a:off x="4059393" y="910670"/>
        <a:ext cx="2290595" cy="479872"/>
      </dsp:txXfrm>
    </dsp:sp>
    <dsp:sp modelId="{F27B2907-8E3A-450A-9880-C8B070008F5A}">
      <dsp:nvSpPr>
        <dsp:cNvPr id="0" name=""/>
        <dsp:cNvSpPr/>
      </dsp:nvSpPr>
      <dsp:spPr>
        <a:xfrm>
          <a:off x="4047317" y="1441004"/>
          <a:ext cx="2029696" cy="1821763"/>
        </a:xfrm>
        <a:prstGeom prst="rect">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Identify Gaps in data</a:t>
          </a:r>
        </a:p>
        <a:p>
          <a:pPr marL="0" lvl="0" indent="0" algn="l" defTabSz="488950">
            <a:lnSpc>
              <a:spcPct val="90000"/>
            </a:lnSpc>
            <a:spcBef>
              <a:spcPct val="0"/>
            </a:spcBef>
            <a:spcAft>
              <a:spcPct val="35000"/>
            </a:spcAft>
            <a:buNone/>
          </a:pPr>
          <a:r>
            <a:rPr lang="en-US" sz="1100" kern="1200" dirty="0">
              <a:solidFill>
                <a:srgbClr val="00B050"/>
              </a:solidFill>
            </a:rPr>
            <a:t>-API for GIS data</a:t>
          </a:r>
        </a:p>
        <a:p>
          <a:pPr marL="0" lvl="0" indent="0" algn="l" defTabSz="488950">
            <a:lnSpc>
              <a:spcPct val="90000"/>
            </a:lnSpc>
            <a:spcBef>
              <a:spcPct val="0"/>
            </a:spcBef>
            <a:spcAft>
              <a:spcPct val="35000"/>
            </a:spcAft>
            <a:buNone/>
          </a:pPr>
          <a:r>
            <a:rPr lang="en-US" sz="1100" kern="1200" dirty="0">
              <a:solidFill>
                <a:srgbClr val="00B050"/>
              </a:solidFill>
            </a:rPr>
            <a:t>-API for AIS data </a:t>
          </a:r>
        </a:p>
        <a:p>
          <a:pPr marL="0" lvl="0" indent="0" algn="l" defTabSz="488950">
            <a:lnSpc>
              <a:spcPct val="90000"/>
            </a:lnSpc>
            <a:spcBef>
              <a:spcPct val="0"/>
            </a:spcBef>
            <a:spcAft>
              <a:spcPct val="35000"/>
            </a:spcAft>
            <a:buNone/>
          </a:pPr>
          <a:r>
            <a:rPr lang="en-US" sz="1100" kern="1200" dirty="0">
              <a:solidFill>
                <a:srgbClr val="0070C0"/>
              </a:solidFill>
            </a:rPr>
            <a:t>(In Google &amp; Local Machine)</a:t>
          </a:r>
        </a:p>
        <a:p>
          <a:pPr marL="0" lvl="0" indent="0" algn="l" defTabSz="488950">
            <a:lnSpc>
              <a:spcPct val="90000"/>
            </a:lnSpc>
            <a:spcBef>
              <a:spcPct val="0"/>
            </a:spcBef>
            <a:spcAft>
              <a:spcPct val="35000"/>
            </a:spcAft>
            <a:buNone/>
          </a:pPr>
          <a:r>
            <a:rPr lang="en-US" sz="1100" kern="1200" dirty="0"/>
            <a:t>-Gaps in AIS based on GIS</a:t>
          </a:r>
        </a:p>
        <a:p>
          <a:pPr marL="0" lvl="0" indent="0" algn="l" defTabSz="488950">
            <a:lnSpc>
              <a:spcPct val="90000"/>
            </a:lnSpc>
            <a:spcBef>
              <a:spcPct val="0"/>
            </a:spcBef>
            <a:spcAft>
              <a:spcPct val="35000"/>
            </a:spcAft>
            <a:buNone/>
          </a:pPr>
          <a:r>
            <a:rPr lang="en-US" sz="1100" kern="1200" dirty="0"/>
            <a:t>-Gaps in GIS based on AIS</a:t>
          </a:r>
        </a:p>
        <a:p>
          <a:pPr marL="0" lvl="0" indent="0" algn="l" defTabSz="488950">
            <a:lnSpc>
              <a:spcPct val="90000"/>
            </a:lnSpc>
            <a:spcBef>
              <a:spcPct val="0"/>
            </a:spcBef>
            <a:spcAft>
              <a:spcPct val="35000"/>
            </a:spcAft>
            <a:buNone/>
          </a:pPr>
          <a:r>
            <a:rPr lang="en-US" sz="1100" kern="1200" dirty="0"/>
            <a:t>-Identify ships with risk factors</a:t>
          </a:r>
        </a:p>
        <a:p>
          <a:pPr marL="0" lvl="0" indent="0" algn="l" defTabSz="488950">
            <a:lnSpc>
              <a:spcPct val="90000"/>
            </a:lnSpc>
            <a:spcBef>
              <a:spcPct val="0"/>
            </a:spcBef>
            <a:spcAft>
              <a:spcPct val="35000"/>
            </a:spcAft>
            <a:buNone/>
          </a:pPr>
          <a:r>
            <a:rPr lang="en-US" sz="1100" kern="1200" dirty="0"/>
            <a:t>-</a:t>
          </a:r>
          <a:r>
            <a:rPr lang="en-US" sz="1100" kern="1200" dirty="0">
              <a:solidFill>
                <a:schemeClr val="tx1"/>
              </a:solidFill>
            </a:rPr>
            <a:t>Encounters</a:t>
          </a:r>
          <a:endParaRPr lang="en-US" sz="1100" kern="1200" dirty="0"/>
        </a:p>
      </dsp:txBody>
      <dsp:txXfrm>
        <a:off x="4047317" y="1441004"/>
        <a:ext cx="2029696" cy="1821763"/>
      </dsp:txXfrm>
    </dsp:sp>
  </dsp:spTree>
</dsp:drawing>
</file>

<file path=ppt/diagrams/layout1.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tiff>
</file>

<file path=ppt/media/image14.tiff>
</file>

<file path=ppt/media/image15.tiff>
</file>

<file path=ppt/media/image16.tiff>
</file>

<file path=ppt/media/image2.jpeg>
</file>

<file path=ppt/media/image3.jpe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238"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8275" y="0"/>
            <a:ext cx="3043238" cy="465138"/>
          </a:xfrm>
          <a:prstGeom prst="rect">
            <a:avLst/>
          </a:prstGeom>
        </p:spPr>
        <p:txBody>
          <a:bodyPr vert="horz" lIns="91440" tIns="45720" rIns="91440" bIns="45720" rtlCol="0"/>
          <a:lstStyle>
            <a:lvl1pPr algn="r">
              <a:defRPr sz="1200"/>
            </a:lvl1pPr>
          </a:lstStyle>
          <a:p>
            <a:fld id="{57A2F11F-7FB2-4CF8-888D-5E95CE536F66}" type="datetimeFigureOut">
              <a:rPr lang="en-US" smtClean="0"/>
              <a:t>8/5/2020</a:t>
            </a:fld>
            <a:endParaRPr lang="en-US"/>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21188"/>
            <a:ext cx="5619750" cy="41894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375"/>
            <a:ext cx="3043238"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8275" y="8842375"/>
            <a:ext cx="3043238" cy="465138"/>
          </a:xfrm>
          <a:prstGeom prst="rect">
            <a:avLst/>
          </a:prstGeom>
        </p:spPr>
        <p:txBody>
          <a:bodyPr vert="horz" lIns="91440" tIns="45720" rIns="91440" bIns="45720" rtlCol="0" anchor="b"/>
          <a:lstStyle>
            <a:lvl1pPr algn="r">
              <a:defRPr sz="1200"/>
            </a:lvl1pPr>
          </a:lstStyle>
          <a:p>
            <a:fld id="{2E7ED803-5AC3-49E1-B4A3-AE8B0D1DDB04}" type="slidenum">
              <a:rPr lang="en-US" smtClean="0"/>
              <a:t>‹#›</a:t>
            </a:fld>
            <a:endParaRPr lang="en-US"/>
          </a:p>
        </p:txBody>
      </p:sp>
    </p:spTree>
    <p:extLst>
      <p:ext uri="{BB962C8B-B14F-4D97-AF65-F5344CB8AC3E}">
        <p14:creationId xmlns:p14="http://schemas.microsoft.com/office/powerpoint/2010/main" val="3117611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E7ED803-5AC3-49E1-B4A3-AE8B0D1DDB04}" type="slidenum">
              <a:rPr lang="en-US" smtClean="0"/>
              <a:t>1</a:t>
            </a:fld>
            <a:endParaRPr lang="en-US"/>
          </a:p>
        </p:txBody>
      </p:sp>
    </p:spTree>
    <p:extLst>
      <p:ext uri="{BB962C8B-B14F-4D97-AF65-F5344CB8AC3E}">
        <p14:creationId xmlns:p14="http://schemas.microsoft.com/office/powerpoint/2010/main" val="334968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E7ED803-5AC3-49E1-B4A3-AE8B0D1DDB04}" type="slidenum">
              <a:rPr lang="en-US" smtClean="0"/>
              <a:t>23</a:t>
            </a:fld>
            <a:endParaRPr lang="en-US"/>
          </a:p>
        </p:txBody>
      </p:sp>
    </p:spTree>
    <p:extLst>
      <p:ext uri="{BB962C8B-B14F-4D97-AF65-F5344CB8AC3E}">
        <p14:creationId xmlns:p14="http://schemas.microsoft.com/office/powerpoint/2010/main" val="23341241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 name="Picture 1" descr="photos-ppt.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Title 1"/>
          <p:cNvSpPr>
            <a:spLocks noGrp="1"/>
          </p:cNvSpPr>
          <p:nvPr>
            <p:ph type="ctrTitle" hasCustomPrompt="1"/>
          </p:nvPr>
        </p:nvSpPr>
        <p:spPr>
          <a:xfrm>
            <a:off x="360379" y="450818"/>
            <a:ext cx="4301269" cy="1729004"/>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a:t>
            </a:r>
            <a:br>
              <a:rPr lang="en-US"/>
            </a:br>
            <a:r>
              <a:rPr lang="en-US"/>
              <a:t>Master title style</a:t>
            </a:r>
          </a:p>
        </p:txBody>
      </p:sp>
      <p:sp>
        <p:nvSpPr>
          <p:cNvPr id="9" name="Subtitle 2"/>
          <p:cNvSpPr>
            <a:spLocks noGrp="1"/>
          </p:cNvSpPr>
          <p:nvPr>
            <p:ph type="subTitle" idx="1" hasCustomPrompt="1"/>
          </p:nvPr>
        </p:nvSpPr>
        <p:spPr>
          <a:xfrm>
            <a:off x="360379" y="2353265"/>
            <a:ext cx="4301269" cy="131445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a:t>
            </a:r>
            <a:br>
              <a:rPr lang="en-US"/>
            </a:br>
            <a:r>
              <a:rPr lang="en-US"/>
              <a:t>subtitle style</a:t>
            </a:r>
          </a:p>
        </p:txBody>
      </p:sp>
    </p:spTree>
    <p:extLst>
      <p:ext uri="{BB962C8B-B14F-4D97-AF65-F5344CB8AC3E}">
        <p14:creationId xmlns:p14="http://schemas.microsoft.com/office/powerpoint/2010/main" val="1384355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2"/>
          <p:cNvSpPr>
            <a:spLocks noGrp="1"/>
          </p:cNvSpPr>
          <p:nvPr>
            <p:ph idx="1"/>
          </p:nvPr>
        </p:nvSpPr>
        <p:spPr>
          <a:xfrm>
            <a:off x="699248" y="1396081"/>
            <a:ext cx="7745505" cy="2377698"/>
          </a:xfrm>
          <a:prstGeom prst="rect">
            <a:avLst/>
          </a:prstGeom>
        </p:spPr>
        <p:txBody>
          <a:bodyPr/>
          <a:lstStyle>
            <a:lvl1pPr>
              <a:defRPr>
                <a:solidFill>
                  <a:srgbClr val="595959"/>
                </a:solidFill>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p:txBody>
      </p:sp>
      <p:sp>
        <p:nvSpPr>
          <p:cNvPr id="8" name="Title 10"/>
          <p:cNvSpPr>
            <a:spLocks noGrp="1"/>
          </p:cNvSpPr>
          <p:nvPr>
            <p:ph type="title"/>
          </p:nvPr>
        </p:nvSpPr>
        <p:spPr>
          <a:xfrm>
            <a:off x="457200" y="209550"/>
            <a:ext cx="7756263" cy="790688"/>
          </a:xfrm>
          <a:prstGeom prst="rect">
            <a:avLst/>
          </a:prstGeom>
        </p:spPr>
        <p:txBody>
          <a:bodyPr/>
          <a:lstStyle>
            <a:lvl1pPr algn="l">
              <a:defRPr sz="4000" b="1">
                <a:solidFill>
                  <a:schemeClr val="tx1">
                    <a:lumMod val="75000"/>
                    <a:lumOff val="25000"/>
                  </a:schemeClr>
                </a:solidFill>
                <a:latin typeface="Arial"/>
                <a:cs typeface="Arial"/>
              </a:defRPr>
            </a:lvl1pPr>
          </a:lstStyle>
          <a:p>
            <a:r>
              <a:rPr lang="en-US"/>
              <a:t>Click to edit Master title style</a:t>
            </a:r>
          </a:p>
        </p:txBody>
      </p:sp>
    </p:spTree>
    <p:extLst>
      <p:ext uri="{BB962C8B-B14F-4D97-AF65-F5344CB8AC3E}">
        <p14:creationId xmlns:p14="http://schemas.microsoft.com/office/powerpoint/2010/main" val="589903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1"/>
          <p:cNvSpPr>
            <a:spLocks noGrp="1"/>
          </p:cNvSpPr>
          <p:nvPr>
            <p:ph type="title"/>
          </p:nvPr>
        </p:nvSpPr>
        <p:spPr>
          <a:xfrm>
            <a:off x="690041" y="903643"/>
            <a:ext cx="7754713" cy="1433037"/>
          </a:xfrm>
          <a:prstGeom prst="rect">
            <a:avLst/>
          </a:prstGeom>
        </p:spPr>
        <p:txBody>
          <a:bodyPr anchor="b"/>
          <a:lstStyle>
            <a:lvl1pPr algn="ctr">
              <a:defRPr sz="5400" b="1" cap="none" baseline="0">
                <a:solidFill>
                  <a:srgbClr val="595959"/>
                </a:solidFill>
                <a:latin typeface="Arial"/>
                <a:cs typeface="Arial"/>
              </a:defRPr>
            </a:lvl1pPr>
          </a:lstStyle>
          <a:p>
            <a:r>
              <a:rPr lang="en-US"/>
              <a:t>Click to edit Master title style</a:t>
            </a:r>
          </a:p>
        </p:txBody>
      </p:sp>
      <p:sp>
        <p:nvSpPr>
          <p:cNvPr id="9" name="Text Placeholder 2"/>
          <p:cNvSpPr>
            <a:spLocks noGrp="1"/>
          </p:cNvSpPr>
          <p:nvPr>
            <p:ph type="body" idx="1"/>
          </p:nvPr>
        </p:nvSpPr>
        <p:spPr>
          <a:xfrm>
            <a:off x="699249" y="2493324"/>
            <a:ext cx="7734747" cy="1125140"/>
          </a:xfrm>
          <a:prstGeom prst="rect">
            <a:avLst/>
          </a:prstGeom>
        </p:spPr>
        <p:txBody>
          <a:bodyPr anchor="t"/>
          <a:lstStyle>
            <a:lvl1pPr marL="0" indent="0" algn="ctr">
              <a:buNone/>
              <a:defRPr sz="2000">
                <a:solidFill>
                  <a:srgbClr val="595959"/>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341509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Areas">
    <p:spTree>
      <p:nvGrpSpPr>
        <p:cNvPr id="1" name=""/>
        <p:cNvGrpSpPr/>
        <p:nvPr/>
      </p:nvGrpSpPr>
      <p:grpSpPr>
        <a:xfrm>
          <a:off x="0" y="0"/>
          <a:ext cx="0" cy="0"/>
          <a:chOff x="0" y="0"/>
          <a:chExt cx="0" cy="0"/>
        </a:xfrm>
      </p:grpSpPr>
      <p:sp>
        <p:nvSpPr>
          <p:cNvPr id="10" name="Title 11"/>
          <p:cNvSpPr>
            <a:spLocks noGrp="1"/>
          </p:cNvSpPr>
          <p:nvPr>
            <p:ph type="title"/>
          </p:nvPr>
        </p:nvSpPr>
        <p:spPr>
          <a:xfrm>
            <a:off x="688491" y="427617"/>
            <a:ext cx="7756263" cy="790688"/>
          </a:xfrm>
          <a:prstGeom prst="rect">
            <a:avLst/>
          </a:prstGeom>
        </p:spPr>
        <p:txBody>
          <a:bodyPr/>
          <a:lstStyle>
            <a:lvl1pPr>
              <a:defRPr sz="4300" b="1">
                <a:solidFill>
                  <a:srgbClr val="595959"/>
                </a:solidFill>
                <a:latin typeface="Arial"/>
                <a:cs typeface="Arial"/>
              </a:defRPr>
            </a:lvl1pPr>
          </a:lstStyle>
          <a:p>
            <a:r>
              <a:rPr lang="en-US"/>
              <a:t>Click to edit Master title style</a:t>
            </a:r>
          </a:p>
        </p:txBody>
      </p:sp>
      <p:sp>
        <p:nvSpPr>
          <p:cNvPr id="11" name="Content Placeholder 7"/>
          <p:cNvSpPr>
            <a:spLocks noGrp="1"/>
          </p:cNvSpPr>
          <p:nvPr>
            <p:ph sz="quarter" idx="13"/>
          </p:nvPr>
        </p:nvSpPr>
        <p:spPr>
          <a:xfrm>
            <a:off x="685800" y="1384111"/>
            <a:ext cx="3803904" cy="2575856"/>
          </a:xfrm>
          <a:prstGeom prst="rect">
            <a:avLst/>
          </a:prstGeom>
        </p:spPr>
        <p:txBody>
          <a:bodyPr>
            <a:normAutofit/>
          </a:bodyPr>
          <a:lstStyle>
            <a:lvl1pPr>
              <a:defRPr sz="2000">
                <a:solidFill>
                  <a:srgbClr val="595959"/>
                </a:solidFill>
                <a:latin typeface="Arial"/>
                <a:cs typeface="Arial"/>
              </a:defRPr>
            </a:lvl1pPr>
          </a:lstStyle>
          <a:p>
            <a:pPr lvl="0"/>
            <a:r>
              <a:rPr lang="en-US"/>
              <a:t>Click to edit Master text styles</a:t>
            </a:r>
          </a:p>
        </p:txBody>
      </p:sp>
      <p:sp>
        <p:nvSpPr>
          <p:cNvPr id="12" name="Content Placeholder 9"/>
          <p:cNvSpPr>
            <a:spLocks noGrp="1"/>
          </p:cNvSpPr>
          <p:nvPr>
            <p:ph sz="quarter" idx="14"/>
          </p:nvPr>
        </p:nvSpPr>
        <p:spPr>
          <a:xfrm>
            <a:off x="4645151" y="1384111"/>
            <a:ext cx="3803904" cy="2575856"/>
          </a:xfrm>
          <a:prstGeom prst="rect">
            <a:avLst/>
          </a:prstGeom>
        </p:spPr>
        <p:txBody>
          <a:bodyPr>
            <a:normAutofit/>
          </a:bodyPr>
          <a:lstStyle>
            <a:lvl1pPr>
              <a:defRPr sz="2000">
                <a:solidFill>
                  <a:srgbClr val="595959"/>
                </a:solidFill>
                <a:latin typeface="Arial"/>
                <a:cs typeface="Arial"/>
              </a:defRPr>
            </a:lvl1pPr>
          </a:lstStyle>
          <a:p>
            <a:pPr lvl="0"/>
            <a:r>
              <a:rPr lang="en-US"/>
              <a:t>Click to edit Master text styles</a:t>
            </a:r>
          </a:p>
        </p:txBody>
      </p:sp>
    </p:spTree>
    <p:extLst>
      <p:ext uri="{BB962C8B-B14F-4D97-AF65-F5344CB8AC3E}">
        <p14:creationId xmlns:p14="http://schemas.microsoft.com/office/powerpoint/2010/main" val="38069560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pic>
        <p:nvPicPr>
          <p:cNvPr id="3" name="Picture 2" descr="PPT-General9.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1350190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PPT-General11.jp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630896194"/>
      </p:ext>
    </p:extLst>
  </p:cSld>
  <p:clrMap bg1="lt1" tx1="dk1" bg2="lt2" tx2="dk2" accent1="accent1" accent2="accent2" accent3="accent3" accent4="accent4" accent5="accent5" accent6="accent6" hlink="hlink" folHlink="folHlink"/>
  <p:sldLayoutIdLst>
    <p:sldLayoutId id="2147483801" r:id="rId1"/>
    <p:sldLayoutId id="2147483803" r:id="rId2"/>
    <p:sldLayoutId id="2147483804" r:id="rId3"/>
    <p:sldLayoutId id="2147483805" r:id="rId4"/>
    <p:sldLayoutId id="2147483809" r:id="rId5"/>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scihub.copernicus.eu/" TargetMode="External"/><Relationship Id="rId2" Type="http://schemas.openxmlformats.org/officeDocument/2006/relationships/hyperlink" Target="https://www.maxar.com/open-data" TargetMode="External"/><Relationship Id="rId1" Type="http://schemas.openxmlformats.org/officeDocument/2006/relationships/slideLayout" Target="../slideLayouts/slideLayout2.xml"/><Relationship Id="rId6" Type="http://schemas.openxmlformats.org/officeDocument/2006/relationships/hyperlink" Target="https://cloud.google.com/bigquery/" TargetMode="External"/><Relationship Id="rId5" Type="http://schemas.openxmlformats.org/officeDocument/2006/relationships/hyperlink" Target="https://developers.sense.spire.com/get-started" TargetMode="External"/><Relationship Id="rId4" Type="http://schemas.openxmlformats.org/officeDocument/2006/relationships/hyperlink" Target="https://globalfishingwatch.org/map-and-data/"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globalfishingwatch.or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ctrTitle"/>
          </p:nvPr>
        </p:nvSpPr>
        <p:spPr>
          <a:xfrm>
            <a:off x="-53788" y="996203"/>
            <a:ext cx="4918075" cy="1371600"/>
          </a:xfrm>
        </p:spPr>
        <p:txBody>
          <a:bodyPr/>
          <a:lstStyle/>
          <a:p>
            <a:pPr fontAlgn="base"/>
            <a:br>
              <a:rPr lang="en-US" sz="2800"/>
            </a:br>
            <a:br>
              <a:rPr lang="en-US" sz="2800"/>
            </a:br>
            <a:br>
              <a:rPr lang="en-US" sz="2800"/>
            </a:br>
            <a:br>
              <a:rPr lang="en-US" sz="2800"/>
            </a:br>
            <a:br>
              <a:rPr lang="en-US" sz="2800">
                <a:latin typeface="Arial" panose="020B0604020202020204" pitchFamily="34" charset="0"/>
                <a:cs typeface="Arial" panose="020B0604020202020204" pitchFamily="34" charset="0"/>
              </a:rPr>
            </a:br>
            <a:r>
              <a:rPr lang="en-US" sz="2000" b="0">
                <a:latin typeface="Arial" panose="020B0604020202020204" pitchFamily="34" charset="0"/>
                <a:cs typeface="Arial" panose="020B0604020202020204" pitchFamily="34" charset="0"/>
              </a:rPr>
              <a:t>GWU Data Science Capstone</a:t>
            </a:r>
            <a:br>
              <a:rPr lang="en-US" sz="2000" b="0">
                <a:latin typeface="Arial" panose="020B0604020202020204" pitchFamily="34" charset="0"/>
                <a:cs typeface="Arial" panose="020B0604020202020204" pitchFamily="34" charset="0"/>
              </a:rPr>
            </a:br>
            <a:r>
              <a:rPr lang="en-US" sz="2000" b="0">
                <a:latin typeface="Arial" panose="020B0604020202020204" pitchFamily="34" charset="0"/>
                <a:cs typeface="Arial" panose="020B0604020202020204" pitchFamily="34" charset="0"/>
              </a:rPr>
              <a:t>Thomas Keeley &amp; Harry Newton</a:t>
            </a:r>
            <a:br>
              <a:rPr lang="en-US" sz="2400" b="0">
                <a:latin typeface="Arial" panose="020B0604020202020204" pitchFamily="34" charset="0"/>
                <a:cs typeface="Arial" panose="020B0604020202020204" pitchFamily="34" charset="0"/>
              </a:rPr>
            </a:br>
            <a:endParaRPr lang="en-US" sz="2800" b="0">
              <a:latin typeface="Arial" panose="020B0604020202020204" pitchFamily="34" charset="0"/>
              <a:cs typeface="Arial" panose="020B0604020202020204" pitchFamily="34" charset="0"/>
            </a:endParaRPr>
          </a:p>
        </p:txBody>
      </p:sp>
      <p:sp>
        <p:nvSpPr>
          <p:cNvPr id="6" name="Subtitle 2"/>
          <p:cNvSpPr txBox="1">
            <a:spLocks/>
          </p:cNvSpPr>
          <p:nvPr/>
        </p:nvSpPr>
        <p:spPr>
          <a:xfrm>
            <a:off x="152400" y="4495800"/>
            <a:ext cx="2682875" cy="514350"/>
          </a:xfrm>
          <a:prstGeom prst="rect">
            <a:avLst/>
          </a:prstGeom>
        </p:spPr>
        <p:txBody>
          <a:bodyPr/>
          <a:lstStyle>
            <a:lvl1pPr marL="0" indent="0" algn="l" defTabSz="457200" rtl="0" eaLnBrk="1" latinLnBrk="0" hangingPunct="1">
              <a:spcBef>
                <a:spcPct val="20000"/>
              </a:spcBef>
              <a:buFont typeface="Arial"/>
              <a:buNone/>
              <a:defRPr sz="3200" kern="1200">
                <a:solidFill>
                  <a:srgbClr val="ECE9C6"/>
                </a:solidFill>
                <a:effectLst>
                  <a:outerShdw blurRad="34925" dist="12700" dir="14400000" rotWithShape="0">
                    <a:prstClr val="black">
                      <a:alpha val="21000"/>
                    </a:prstClr>
                  </a:outerShdw>
                </a:effectLst>
                <a:latin typeface="Arial"/>
                <a:ea typeface="+mn-ea"/>
                <a:cs typeface="Arial"/>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defRPr/>
            </a:pPr>
            <a:endParaRPr lang="en-US" sz="1600"/>
          </a:p>
        </p:txBody>
      </p:sp>
      <p:sp>
        <p:nvSpPr>
          <p:cNvPr id="7" name="Subtitle 2"/>
          <p:cNvSpPr txBox="1">
            <a:spLocks/>
          </p:cNvSpPr>
          <p:nvPr/>
        </p:nvSpPr>
        <p:spPr>
          <a:xfrm>
            <a:off x="4953000" y="3028950"/>
            <a:ext cx="7031022" cy="1314450"/>
          </a:xfrm>
          <a:prstGeom prst="rect">
            <a:avLst/>
          </a:prstGeom>
        </p:spPr>
        <p:txBody>
          <a:bodyPr/>
          <a:lstStyle>
            <a:lvl1pPr marL="0" indent="0" algn="l" defTabSz="457200" rtl="0" eaLnBrk="1" latinLnBrk="0" hangingPunct="1">
              <a:spcBef>
                <a:spcPct val="20000"/>
              </a:spcBef>
              <a:buFont typeface="Arial"/>
              <a:buNone/>
              <a:defRPr sz="3200" kern="1200">
                <a:solidFill>
                  <a:srgbClr val="ECE9C6"/>
                </a:solidFill>
                <a:effectLst>
                  <a:outerShdw blurRad="34925" dist="12700" dir="14400000" rotWithShape="0">
                    <a:prstClr val="black">
                      <a:alpha val="21000"/>
                    </a:prstClr>
                  </a:outerShdw>
                </a:effectLst>
                <a:latin typeface="Arial"/>
                <a:ea typeface="+mn-ea"/>
                <a:cs typeface="Arial"/>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defRPr/>
            </a:pPr>
            <a:endParaRPr lang="en-US" sz="1600"/>
          </a:p>
          <a:p>
            <a:endParaRPr lang="en-US" sz="1600"/>
          </a:p>
        </p:txBody>
      </p:sp>
      <p:sp>
        <p:nvSpPr>
          <p:cNvPr id="9" name="TextBox 8">
            <a:extLst>
              <a:ext uri="{FF2B5EF4-FFF2-40B4-BE49-F238E27FC236}">
                <a16:creationId xmlns:a16="http://schemas.microsoft.com/office/drawing/2014/main" id="{0FAB808F-237E-4B2A-870C-5B9CBA77BA83}"/>
              </a:ext>
            </a:extLst>
          </p:cNvPr>
          <p:cNvSpPr txBox="1"/>
          <p:nvPr/>
        </p:nvSpPr>
        <p:spPr>
          <a:xfrm>
            <a:off x="0" y="4158734"/>
            <a:ext cx="8991600" cy="1200329"/>
          </a:xfrm>
          <a:prstGeom prst="rect">
            <a:avLst/>
          </a:prstGeom>
          <a:noFill/>
        </p:spPr>
        <p:txBody>
          <a:bodyPr wrap="square">
            <a:spAutoFit/>
          </a:bodyPr>
          <a:lstStyle/>
          <a:p>
            <a:r>
              <a:rPr lang="en-US" sz="1800" b="0">
                <a:latin typeface="Arial" panose="020B0604020202020204" pitchFamily="34" charset="0"/>
                <a:cs typeface="Arial" panose="020B0604020202020204" pitchFamily="34" charset="0"/>
              </a:rPr>
              <a:t>Faculty Advisor: Dr. Amir H. Jafari</a:t>
            </a:r>
          </a:p>
          <a:p>
            <a:r>
              <a:rPr lang="en-US">
                <a:latin typeface="Arial" panose="020B0604020202020204" pitchFamily="34" charset="0"/>
                <a:cs typeface="Arial" panose="020B0604020202020204" pitchFamily="34" charset="0"/>
              </a:rPr>
              <a:t>Suggested Journal Title: Using Data Science and Remote Sensing to Understand Ship Traffic with Application to Detecting Forced Labor (Human Trafficking)</a:t>
            </a:r>
          </a:p>
          <a:p>
            <a:endParaRPr lang="en-US"/>
          </a:p>
        </p:txBody>
      </p:sp>
    </p:spTree>
    <p:extLst>
      <p:ext uri="{BB962C8B-B14F-4D97-AF65-F5344CB8AC3E}">
        <p14:creationId xmlns:p14="http://schemas.microsoft.com/office/powerpoint/2010/main" val="23891447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153400" cy="609600"/>
          </a:xfrm>
        </p:spPr>
        <p:txBody>
          <a:bodyPr/>
          <a:lstStyle/>
          <a:p>
            <a:pPr fontAlgn="base"/>
            <a:r>
              <a:rPr lang="en-US" sz="3600" dirty="0"/>
              <a:t>Data Visualization (so far)</a:t>
            </a:r>
          </a:p>
        </p:txBody>
      </p:sp>
      <p:pic>
        <p:nvPicPr>
          <p:cNvPr id="11" name="Content Placeholder 10" descr="A screenshot of a cell phone&#10;&#10;Description automatically generated">
            <a:extLst>
              <a:ext uri="{FF2B5EF4-FFF2-40B4-BE49-F238E27FC236}">
                <a16:creationId xmlns:a16="http://schemas.microsoft.com/office/drawing/2014/main" id="{B26A3209-0BED-469C-A411-9F8A2236577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563592"/>
            <a:ext cx="6692630" cy="4318959"/>
          </a:xfrm>
        </p:spPr>
      </p:pic>
    </p:spTree>
    <p:extLst>
      <p:ext uri="{BB962C8B-B14F-4D97-AF65-F5344CB8AC3E}">
        <p14:creationId xmlns:p14="http://schemas.microsoft.com/office/powerpoint/2010/main" val="196590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09550"/>
            <a:ext cx="8153400" cy="609600"/>
          </a:xfrm>
        </p:spPr>
        <p:txBody>
          <a:bodyPr/>
          <a:lstStyle/>
          <a:p>
            <a:pPr fontAlgn="base"/>
            <a:r>
              <a:rPr lang="en-US" sz="3600" dirty="0"/>
              <a:t>This week &amp; next—7/23/2020</a:t>
            </a:r>
          </a:p>
        </p:txBody>
      </p:sp>
      <p:sp>
        <p:nvSpPr>
          <p:cNvPr id="4" name="Content Placeholder 1"/>
          <p:cNvSpPr>
            <a:spLocks noGrp="1"/>
          </p:cNvSpPr>
          <p:nvPr>
            <p:ph idx="1"/>
          </p:nvPr>
        </p:nvSpPr>
        <p:spPr>
          <a:xfrm>
            <a:off x="533400" y="895350"/>
            <a:ext cx="8077200" cy="2971800"/>
          </a:xfrm>
        </p:spPr>
        <p:txBody>
          <a:bodyPr/>
          <a:lstStyle/>
          <a:p>
            <a:pPr marL="0" indent="0">
              <a:lnSpc>
                <a:spcPct val="150000"/>
              </a:lnSpc>
              <a:spcBef>
                <a:spcPts val="0"/>
              </a:spcBef>
              <a:buNone/>
            </a:pPr>
            <a:r>
              <a:rPr lang="en-US" sz="1400" b="1" dirty="0">
                <a:solidFill>
                  <a:srgbClr val="000000"/>
                </a:solidFill>
                <a:latin typeface="Arial" panose="020B0604020202020204" pitchFamily="34" charset="0"/>
                <a:ea typeface="SimSun" panose="02010600030101010101" pitchFamily="2" charset="-122"/>
                <a:cs typeface="Times New Roman" panose="02020603050405020304" pitchFamily="18" charset="0"/>
              </a:rPr>
              <a:t>This Week</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Models:  GIS Model improved.  AIS Model improved. </a:t>
            </a: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MVP1 for Data Visualization</a:t>
            </a:r>
            <a:endPar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Data: AIS Sample datasets </a:t>
            </a: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and python code to call API</a:t>
            </a:r>
            <a:endParaRPr lang="en-US" sz="14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indent="0">
              <a:lnSpc>
                <a:spcPct val="150000"/>
              </a:lnSpc>
              <a:spcBef>
                <a:spcPts val="0"/>
              </a:spcBef>
              <a:buNone/>
            </a:pPr>
            <a:r>
              <a:rPr lang="en-US" sz="1400" b="1" dirty="0">
                <a:solidFill>
                  <a:srgbClr val="000000"/>
                </a:solidFill>
                <a:latin typeface="Arial" panose="020B0604020202020204" pitchFamily="34" charset="0"/>
                <a:ea typeface="SimSun" panose="02010600030101010101" pitchFamily="2" charset="-122"/>
                <a:cs typeface="Times New Roman" panose="02020603050405020304" pitchFamily="18" charset="0"/>
              </a:rPr>
              <a:t>Next Week</a:t>
            </a: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 </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Start MVP1 for Joint AIS+GIS model</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Share results and approach with Global Fishing Watch POC for feedback</a:t>
            </a:r>
          </a:p>
          <a:p>
            <a:pPr marL="0" indent="0">
              <a:lnSpc>
                <a:spcPct val="150000"/>
              </a:lnSpc>
              <a:spcBef>
                <a:spcPts val="0"/>
              </a:spcBef>
              <a:buNone/>
            </a:pPr>
            <a:r>
              <a:rPr lang="en-US" sz="1400" b="1"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Backlog:</a:t>
            </a:r>
          </a:p>
          <a:p>
            <a:pPr>
              <a:lnSpc>
                <a:spcPct val="150000"/>
              </a:lnSpc>
              <a:spcBef>
                <a:spcPts val="0"/>
              </a:spcBef>
              <a:buFont typeface="Symbol" panose="05050102010706020507" pitchFamily="18" charset="2"/>
              <a:buChar char=""/>
            </a:pP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Google </a:t>
            </a:r>
            <a:r>
              <a:rPr lang="en-US" sz="1400" dirty="0" err="1">
                <a:solidFill>
                  <a:srgbClr val="000000"/>
                </a:solidFill>
                <a:effectLst/>
                <a:latin typeface="Arial" panose="020B0604020202020204" pitchFamily="34" charset="0"/>
                <a:ea typeface="SimSun" panose="02010600030101010101" pitchFamily="2" charset="-122"/>
                <a:cs typeface="Times New Roman" panose="02020603050405020304" pitchFamily="18" charset="0"/>
              </a:rPr>
              <a:t>BigQuery</a:t>
            </a: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 Graphical Information System (haven’t needed)</a:t>
            </a:r>
            <a:endParaRPr lang="en-US" sz="14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fontAlgn="base"/>
            <a:endParaRPr lang="en-US" sz="1400" dirty="0"/>
          </a:p>
        </p:txBody>
      </p:sp>
    </p:spTree>
    <p:extLst>
      <p:ext uri="{BB962C8B-B14F-4D97-AF65-F5344CB8AC3E}">
        <p14:creationId xmlns:p14="http://schemas.microsoft.com/office/powerpoint/2010/main" val="3914721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364036-A671-45A4-A988-98EBFFFEBDF6}"/>
              </a:ext>
            </a:extLst>
          </p:cNvPr>
          <p:cNvSpPr>
            <a:spLocks noGrp="1"/>
          </p:cNvSpPr>
          <p:nvPr>
            <p:ph type="title"/>
          </p:nvPr>
        </p:nvSpPr>
        <p:spPr/>
        <p:txBody>
          <a:bodyPr/>
          <a:lstStyle/>
          <a:p>
            <a:endParaRPr lang="en-US" dirty="0"/>
          </a:p>
        </p:txBody>
      </p:sp>
      <p:pic>
        <p:nvPicPr>
          <p:cNvPr id="5" name="Picture 4" descr="A picture containing text, map&#10;&#10;Description automatically generated">
            <a:extLst>
              <a:ext uri="{FF2B5EF4-FFF2-40B4-BE49-F238E27FC236}">
                <a16:creationId xmlns:a16="http://schemas.microsoft.com/office/drawing/2014/main" id="{6833D9E9-3358-4816-AF59-D7A45496B1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73" y="127815"/>
            <a:ext cx="5693781" cy="4400077"/>
          </a:xfrm>
          <a:prstGeom prst="rect">
            <a:avLst/>
          </a:prstGeom>
        </p:spPr>
      </p:pic>
      <p:sp>
        <p:nvSpPr>
          <p:cNvPr id="6" name="TextBox 5">
            <a:extLst>
              <a:ext uri="{FF2B5EF4-FFF2-40B4-BE49-F238E27FC236}">
                <a16:creationId xmlns:a16="http://schemas.microsoft.com/office/drawing/2014/main" id="{2473525E-209D-42C1-8135-DD4C0FA9997C}"/>
              </a:ext>
            </a:extLst>
          </p:cNvPr>
          <p:cNvSpPr txBox="1"/>
          <p:nvPr/>
        </p:nvSpPr>
        <p:spPr>
          <a:xfrm>
            <a:off x="457200" y="4297059"/>
            <a:ext cx="5287108" cy="276999"/>
          </a:xfrm>
          <a:prstGeom prst="rect">
            <a:avLst/>
          </a:prstGeom>
          <a:noFill/>
        </p:spPr>
        <p:txBody>
          <a:bodyPr wrap="square">
            <a:spAutoFit/>
          </a:bodyPr>
          <a:lstStyle/>
          <a:p>
            <a:r>
              <a:rPr lang="en-US" sz="1200" dirty="0"/>
              <a:t>https://globalfishingwatch.org/data/cooperation-uncovers-illegal-fishing/</a:t>
            </a:r>
          </a:p>
        </p:txBody>
      </p:sp>
    </p:spTree>
    <p:extLst>
      <p:ext uri="{BB962C8B-B14F-4D97-AF65-F5344CB8AC3E}">
        <p14:creationId xmlns:p14="http://schemas.microsoft.com/office/powerpoint/2010/main" val="1517288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09550"/>
            <a:ext cx="8153400" cy="609600"/>
          </a:xfrm>
        </p:spPr>
        <p:txBody>
          <a:bodyPr/>
          <a:lstStyle/>
          <a:p>
            <a:pPr fontAlgn="base"/>
            <a:r>
              <a:rPr lang="en-US" sz="3600" dirty="0"/>
              <a:t>This week &amp; next—7/30/2020</a:t>
            </a:r>
          </a:p>
        </p:txBody>
      </p:sp>
      <p:sp>
        <p:nvSpPr>
          <p:cNvPr id="4" name="Content Placeholder 1"/>
          <p:cNvSpPr>
            <a:spLocks noGrp="1"/>
          </p:cNvSpPr>
          <p:nvPr>
            <p:ph idx="1"/>
          </p:nvPr>
        </p:nvSpPr>
        <p:spPr>
          <a:xfrm>
            <a:off x="533400" y="895350"/>
            <a:ext cx="8077200" cy="2971800"/>
          </a:xfrm>
        </p:spPr>
        <p:txBody>
          <a:bodyPr/>
          <a:lstStyle/>
          <a:p>
            <a:pPr marL="0" indent="0">
              <a:lnSpc>
                <a:spcPct val="150000"/>
              </a:lnSpc>
              <a:spcBef>
                <a:spcPts val="0"/>
              </a:spcBef>
              <a:buNone/>
            </a:pPr>
            <a:r>
              <a:rPr lang="en-US" sz="1400" b="1" dirty="0">
                <a:solidFill>
                  <a:srgbClr val="000000"/>
                </a:solidFill>
                <a:latin typeface="Arial" panose="020B0604020202020204" pitchFamily="34" charset="0"/>
                <a:ea typeface="SimSun" panose="02010600030101010101" pitchFamily="2" charset="-122"/>
                <a:cs typeface="Times New Roman" panose="02020603050405020304" pitchFamily="18" charset="0"/>
              </a:rPr>
              <a:t>This Week</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Models:  GIS Model improved.  AIS Model improved. </a:t>
            </a: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MVP1 for Data Visualization</a:t>
            </a:r>
            <a:endPar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Data: AIS Sample datasets </a:t>
            </a: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and python code to call API</a:t>
            </a:r>
            <a:endParaRPr lang="en-US" sz="14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indent="0">
              <a:lnSpc>
                <a:spcPct val="150000"/>
              </a:lnSpc>
              <a:spcBef>
                <a:spcPts val="0"/>
              </a:spcBef>
              <a:buNone/>
            </a:pPr>
            <a:r>
              <a:rPr lang="en-US" sz="1400" b="1" dirty="0">
                <a:solidFill>
                  <a:srgbClr val="000000"/>
                </a:solidFill>
                <a:latin typeface="Arial" panose="020B0604020202020204" pitchFamily="34" charset="0"/>
                <a:ea typeface="SimSun" panose="02010600030101010101" pitchFamily="2" charset="-122"/>
                <a:cs typeface="Times New Roman" panose="02020603050405020304" pitchFamily="18" charset="0"/>
              </a:rPr>
              <a:t>Next Week</a:t>
            </a: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 </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MVP1 for Joint AIS+GIS model on laptops</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MVP1 for Joint </a:t>
            </a:r>
            <a:r>
              <a:rPr lang="en-US" sz="1400" dirty="0" err="1">
                <a:solidFill>
                  <a:srgbClr val="000000"/>
                </a:solidFill>
                <a:latin typeface="Arial" panose="020B0604020202020204" pitchFamily="34" charset="0"/>
                <a:ea typeface="SimSun" panose="02010600030101010101" pitchFamily="2" charset="-122"/>
                <a:cs typeface="Times New Roman" panose="02020603050405020304" pitchFamily="18" charset="0"/>
              </a:rPr>
              <a:t>AIS+GIS+others</a:t>
            </a: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 on Google</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Share results and approach with Global Fishing Watch POC for feedback</a:t>
            </a:r>
          </a:p>
          <a:p>
            <a:pPr marL="0" indent="0">
              <a:lnSpc>
                <a:spcPct val="150000"/>
              </a:lnSpc>
              <a:spcBef>
                <a:spcPts val="0"/>
              </a:spcBef>
              <a:buNone/>
            </a:pPr>
            <a:r>
              <a:rPr lang="en-US" sz="1400" b="1"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Backlog:</a:t>
            </a:r>
          </a:p>
          <a:p>
            <a:pPr>
              <a:lnSpc>
                <a:spcPct val="150000"/>
              </a:lnSpc>
              <a:spcBef>
                <a:spcPts val="0"/>
              </a:spcBef>
              <a:buFont typeface="Symbol" panose="05050102010706020507" pitchFamily="18" charset="2"/>
              <a:buChar char=""/>
            </a:pP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Google </a:t>
            </a:r>
            <a:r>
              <a:rPr lang="en-US" sz="1400" dirty="0" err="1">
                <a:solidFill>
                  <a:srgbClr val="000000"/>
                </a:solidFill>
                <a:effectLst/>
                <a:latin typeface="Arial" panose="020B0604020202020204" pitchFamily="34" charset="0"/>
                <a:ea typeface="SimSun" panose="02010600030101010101" pitchFamily="2" charset="-122"/>
                <a:cs typeface="Times New Roman" panose="02020603050405020304" pitchFamily="18" charset="0"/>
              </a:rPr>
              <a:t>BigQuery</a:t>
            </a: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 Graphical Information System</a:t>
            </a:r>
            <a:endParaRPr lang="en-US" sz="14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fontAlgn="base"/>
            <a:endParaRPr lang="en-US" sz="1400" dirty="0"/>
          </a:p>
        </p:txBody>
      </p:sp>
    </p:spTree>
    <p:extLst>
      <p:ext uri="{BB962C8B-B14F-4D97-AF65-F5344CB8AC3E}">
        <p14:creationId xmlns:p14="http://schemas.microsoft.com/office/powerpoint/2010/main" val="29843776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FC9213-41BD-4B18-A96B-AB520CD86611}"/>
              </a:ext>
            </a:extLst>
          </p:cNvPr>
          <p:cNvSpPr>
            <a:spLocks noGrp="1"/>
          </p:cNvSpPr>
          <p:nvPr>
            <p:ph type="title"/>
          </p:nvPr>
        </p:nvSpPr>
        <p:spPr/>
        <p:txBody>
          <a:bodyPr/>
          <a:lstStyle/>
          <a:p>
            <a:r>
              <a:rPr lang="en-US"/>
              <a:t>AIS Model</a:t>
            </a:r>
          </a:p>
        </p:txBody>
      </p:sp>
      <p:sp>
        <p:nvSpPr>
          <p:cNvPr id="5" name="TextBox 4">
            <a:extLst>
              <a:ext uri="{FF2B5EF4-FFF2-40B4-BE49-F238E27FC236}">
                <a16:creationId xmlns:a16="http://schemas.microsoft.com/office/drawing/2014/main" id="{41012DB1-939E-4C25-92CD-D362A17067B3}"/>
              </a:ext>
            </a:extLst>
          </p:cNvPr>
          <p:cNvSpPr txBox="1"/>
          <p:nvPr/>
        </p:nvSpPr>
        <p:spPr>
          <a:xfrm>
            <a:off x="2286000" y="1556088"/>
            <a:ext cx="4572000" cy="2031325"/>
          </a:xfrm>
          <a:prstGeom prst="rect">
            <a:avLst/>
          </a:prstGeom>
          <a:noFill/>
        </p:spPr>
        <p:txBody>
          <a:bodyPr wrap="square">
            <a:spAutoFit/>
          </a:bodyPr>
          <a:lstStyle/>
          <a:p>
            <a:pPr lvl="0"/>
            <a:r>
              <a:rPr lang="en-US"/>
              <a:t>Identify HT risk factors by combining AIS data into voyages</a:t>
            </a:r>
          </a:p>
          <a:p>
            <a:pPr lvl="0"/>
            <a:r>
              <a:rPr lang="en-US"/>
              <a:t>-Gaps in reports</a:t>
            </a:r>
          </a:p>
          <a:p>
            <a:pPr lvl="0"/>
            <a:r>
              <a:rPr lang="en-US"/>
              <a:t>-Ship Tracks</a:t>
            </a:r>
            <a:br>
              <a:rPr lang="en-US"/>
            </a:br>
            <a:r>
              <a:rPr lang="en-US"/>
              <a:t>-Long voyages</a:t>
            </a:r>
          </a:p>
          <a:p>
            <a:pPr lvl="0"/>
            <a:r>
              <a:rPr lang="en-US"/>
              <a:t>-Encounters</a:t>
            </a:r>
          </a:p>
          <a:p>
            <a:pPr lvl="0"/>
            <a:r>
              <a:rPr lang="en-US"/>
              <a:t>-Changes in registration</a:t>
            </a:r>
          </a:p>
        </p:txBody>
      </p:sp>
      <p:graphicFrame>
        <p:nvGraphicFramePr>
          <p:cNvPr id="6" name="Table 6">
            <a:extLst>
              <a:ext uri="{FF2B5EF4-FFF2-40B4-BE49-F238E27FC236}">
                <a16:creationId xmlns:a16="http://schemas.microsoft.com/office/drawing/2014/main" id="{C65C6E1C-C7DE-43FA-ABBF-722BF0BDE12F}"/>
              </a:ext>
            </a:extLst>
          </p:cNvPr>
          <p:cNvGraphicFramePr>
            <a:graphicFrameLocks noGrp="1"/>
          </p:cNvGraphicFramePr>
          <p:nvPr/>
        </p:nvGraphicFramePr>
        <p:xfrm>
          <a:off x="443753" y="889379"/>
          <a:ext cx="7490012" cy="3205480"/>
        </p:xfrm>
        <a:graphic>
          <a:graphicData uri="http://schemas.openxmlformats.org/drawingml/2006/table">
            <a:tbl>
              <a:tblPr firstRow="1" bandRow="1">
                <a:tableStyleId>{5C22544A-7EE6-4342-B048-85BDC9FD1C3A}</a:tableStyleId>
              </a:tblPr>
              <a:tblGrid>
                <a:gridCol w="3348318">
                  <a:extLst>
                    <a:ext uri="{9D8B030D-6E8A-4147-A177-3AD203B41FA5}">
                      <a16:colId xmlns:a16="http://schemas.microsoft.com/office/drawing/2014/main" val="1581558442"/>
                    </a:ext>
                  </a:extLst>
                </a:gridCol>
                <a:gridCol w="4141694">
                  <a:extLst>
                    <a:ext uri="{9D8B030D-6E8A-4147-A177-3AD203B41FA5}">
                      <a16:colId xmlns:a16="http://schemas.microsoft.com/office/drawing/2014/main" val="3580119181"/>
                    </a:ext>
                  </a:extLst>
                </a:gridCol>
              </a:tblGrid>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t>Human Trafficking Risk Factors</a:t>
                      </a:r>
                    </a:p>
                  </a:txBody>
                  <a:tcPr/>
                </a:tc>
                <a:tc>
                  <a:txBody>
                    <a:bodyPr/>
                    <a:lstStyle/>
                    <a:p>
                      <a:r>
                        <a:rPr lang="en-US"/>
                        <a:t>Progress</a:t>
                      </a:r>
                    </a:p>
                  </a:txBody>
                  <a:tcPr/>
                </a:tc>
                <a:extLst>
                  <a:ext uri="{0D108BD9-81ED-4DB2-BD59-A6C34878D82A}">
                    <a16:rowId xmlns:a16="http://schemas.microsoft.com/office/drawing/2014/main" val="126104983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t>Long voyages</a:t>
                      </a:r>
                    </a:p>
                    <a:p>
                      <a:endParaRPr lang="en-US"/>
                    </a:p>
                  </a:txBody>
                  <a:tcPr/>
                </a:tc>
                <a:tc>
                  <a:txBody>
                    <a:bodyPr/>
                    <a:lstStyle/>
                    <a:p>
                      <a:r>
                        <a:rPr lang="en-US" sz="1800"/>
                        <a:t>Tested logic to separate the 28.5M AIS reports by ships (and type) then into voyages between dockings</a:t>
                      </a:r>
                      <a:endParaRPr lang="en-US"/>
                    </a:p>
                  </a:txBody>
                  <a:tcPr/>
                </a:tc>
                <a:extLst>
                  <a:ext uri="{0D108BD9-81ED-4DB2-BD59-A6C34878D82A}">
                    <a16:rowId xmlns:a16="http://schemas.microsoft.com/office/drawing/2014/main" val="3278731252"/>
                  </a:ext>
                </a:extLst>
              </a:tr>
              <a:tr h="370840">
                <a:tc>
                  <a:txBody>
                    <a:bodyPr/>
                    <a:lstStyle/>
                    <a:p>
                      <a:r>
                        <a:rPr lang="en-US"/>
                        <a:t>Gaps or fakes in AIS locations</a:t>
                      </a:r>
                    </a:p>
                  </a:txBody>
                  <a:tcPr/>
                </a:tc>
                <a:tc>
                  <a:txBody>
                    <a:bodyPr/>
                    <a:lstStyle/>
                    <a:p>
                      <a:r>
                        <a:rPr lang="en-US"/>
                        <a:t>Have researched past approaches.  Once ready also goes in AIS + GIS model</a:t>
                      </a:r>
                    </a:p>
                  </a:txBody>
                  <a:tcPr/>
                </a:tc>
                <a:extLst>
                  <a:ext uri="{0D108BD9-81ED-4DB2-BD59-A6C34878D82A}">
                    <a16:rowId xmlns:a16="http://schemas.microsoft.com/office/drawing/2014/main" val="832674966"/>
                  </a:ext>
                </a:extLst>
              </a:tr>
              <a:tr h="370840">
                <a:tc>
                  <a:txBody>
                    <a:bodyPr/>
                    <a:lstStyle/>
                    <a:p>
                      <a:r>
                        <a:rPr lang="en-US"/>
                        <a:t>Encounters</a:t>
                      </a:r>
                    </a:p>
                  </a:txBody>
                  <a:tcPr/>
                </a:tc>
                <a:tc>
                  <a:txBody>
                    <a:bodyPr/>
                    <a:lstStyle/>
                    <a:p>
                      <a:r>
                        <a:rPr lang="en-US"/>
                        <a:t>Have example encounters from </a:t>
                      </a:r>
                      <a:r>
                        <a:rPr lang="en-US" err="1"/>
                        <a:t>LitRev</a:t>
                      </a:r>
                      <a:r>
                        <a:rPr lang="en-US"/>
                        <a:t> &amp; GFW tool hosted in Google</a:t>
                      </a:r>
                    </a:p>
                  </a:txBody>
                  <a:tcPr/>
                </a:tc>
                <a:extLst>
                  <a:ext uri="{0D108BD9-81ED-4DB2-BD59-A6C34878D82A}">
                    <a16:rowId xmlns:a16="http://schemas.microsoft.com/office/drawing/2014/main" val="1402025691"/>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t>Changes in registration</a:t>
                      </a:r>
                    </a:p>
                    <a:p>
                      <a:endParaRPr lang="en-US"/>
                    </a:p>
                  </a:txBody>
                  <a:tcPr/>
                </a:tc>
                <a:tc>
                  <a:txBody>
                    <a:bodyPr/>
                    <a:lstStyle/>
                    <a:p>
                      <a:r>
                        <a:rPr lang="en-US"/>
                        <a:t>Identifying data source.  Have reviewed past approaches on GitHub.</a:t>
                      </a:r>
                    </a:p>
                  </a:txBody>
                  <a:tcPr/>
                </a:tc>
                <a:extLst>
                  <a:ext uri="{0D108BD9-81ED-4DB2-BD59-A6C34878D82A}">
                    <a16:rowId xmlns:a16="http://schemas.microsoft.com/office/drawing/2014/main" val="1968532666"/>
                  </a:ext>
                </a:extLst>
              </a:tr>
            </a:tbl>
          </a:graphicData>
        </a:graphic>
      </p:graphicFrame>
    </p:spTree>
    <p:extLst>
      <p:ext uri="{BB962C8B-B14F-4D97-AF65-F5344CB8AC3E}">
        <p14:creationId xmlns:p14="http://schemas.microsoft.com/office/powerpoint/2010/main" val="1901695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B6AA6-29AA-468A-A63B-DF3C9653B038}"/>
              </a:ext>
            </a:extLst>
          </p:cNvPr>
          <p:cNvSpPr>
            <a:spLocks noGrp="1"/>
          </p:cNvSpPr>
          <p:nvPr>
            <p:ph type="title"/>
          </p:nvPr>
        </p:nvSpPr>
        <p:spPr/>
        <p:txBody>
          <a:bodyPr>
            <a:normAutofit/>
          </a:bodyPr>
          <a:lstStyle/>
          <a:p>
            <a:r>
              <a:rPr lang="en-US" sz="3200"/>
              <a:t>Object Detection in Satellite Imagery</a:t>
            </a:r>
          </a:p>
        </p:txBody>
      </p:sp>
      <p:sp>
        <p:nvSpPr>
          <p:cNvPr id="7" name="Content Placeholder 6">
            <a:extLst>
              <a:ext uri="{FF2B5EF4-FFF2-40B4-BE49-F238E27FC236}">
                <a16:creationId xmlns:a16="http://schemas.microsoft.com/office/drawing/2014/main" id="{A14A4DAA-9A5A-174F-AA77-0C6C63A54144}"/>
              </a:ext>
            </a:extLst>
          </p:cNvPr>
          <p:cNvSpPr>
            <a:spLocks noGrp="1"/>
          </p:cNvSpPr>
          <p:nvPr>
            <p:ph idx="1"/>
          </p:nvPr>
        </p:nvSpPr>
        <p:spPr/>
        <p:txBody>
          <a:bodyPr/>
          <a:lstStyle/>
          <a:p>
            <a:r>
              <a:rPr lang="en-US" sz="1600">
                <a:solidFill>
                  <a:schemeClr val="tx1">
                    <a:lumMod val="95000"/>
                    <a:lumOff val="5000"/>
                  </a:schemeClr>
                </a:solidFill>
              </a:rPr>
              <a:t>Develop an open source Geographic Information System (GIS) model/toolkit</a:t>
            </a:r>
          </a:p>
          <a:p>
            <a:pPr lvl="1"/>
            <a:r>
              <a:rPr lang="en-US" sz="1600">
                <a:solidFill>
                  <a:schemeClr val="tx1">
                    <a:lumMod val="95000"/>
                    <a:lumOff val="5000"/>
                  </a:schemeClr>
                </a:solidFill>
              </a:rPr>
              <a:t>Provide the capability to conduct object detection in satellite imagery </a:t>
            </a:r>
          </a:p>
          <a:p>
            <a:pPr lvl="1"/>
            <a:r>
              <a:rPr lang="en-US" sz="1600">
                <a:solidFill>
                  <a:schemeClr val="tx1">
                    <a:lumMod val="95000"/>
                    <a:lumOff val="5000"/>
                  </a:schemeClr>
                </a:solidFill>
              </a:rPr>
              <a:t>Produce training data based on AOI</a:t>
            </a:r>
          </a:p>
          <a:p>
            <a:pPr lvl="1"/>
            <a:r>
              <a:rPr lang="en-US" sz="1600">
                <a:solidFill>
                  <a:schemeClr val="tx1">
                    <a:lumMod val="95000"/>
                    <a:lumOff val="5000"/>
                  </a:schemeClr>
                </a:solidFill>
              </a:rPr>
              <a:t>Train model with minimal computing resources</a:t>
            </a:r>
          </a:p>
          <a:p>
            <a:pPr lvl="1"/>
            <a:r>
              <a:rPr lang="en-US" sz="1600">
                <a:solidFill>
                  <a:schemeClr val="tx1">
                    <a:lumMod val="95000"/>
                    <a:lumOff val="5000"/>
                  </a:schemeClr>
                </a:solidFill>
              </a:rPr>
              <a:t>Conduct predictions of object presence and location in collection of imagery</a:t>
            </a:r>
          </a:p>
          <a:p>
            <a:pPr lvl="1"/>
            <a:r>
              <a:rPr lang="en-US" sz="1600">
                <a:solidFill>
                  <a:schemeClr val="tx1">
                    <a:lumMod val="95000"/>
                    <a:lumOff val="5000"/>
                  </a:schemeClr>
                </a:solidFill>
              </a:rPr>
              <a:t>Incorporate predictions into training dataset to improve accuracy</a:t>
            </a:r>
          </a:p>
          <a:p>
            <a:pPr lvl="1"/>
            <a:r>
              <a:rPr lang="en-US" sz="1600">
                <a:solidFill>
                  <a:schemeClr val="tx1">
                    <a:lumMod val="95000"/>
                    <a:lumOff val="5000"/>
                  </a:schemeClr>
                </a:solidFill>
              </a:rPr>
              <a:t>Produce geographic output with attribution</a:t>
            </a:r>
          </a:p>
          <a:p>
            <a:pPr lvl="1"/>
            <a:endParaRPr lang="en-US" sz="1600"/>
          </a:p>
        </p:txBody>
      </p:sp>
    </p:spTree>
    <p:extLst>
      <p:ext uri="{BB962C8B-B14F-4D97-AF65-F5344CB8AC3E}">
        <p14:creationId xmlns:p14="http://schemas.microsoft.com/office/powerpoint/2010/main" val="24156919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B6AA6-29AA-468A-A63B-DF3C9653B038}"/>
              </a:ext>
            </a:extLst>
          </p:cNvPr>
          <p:cNvSpPr>
            <a:spLocks noGrp="1"/>
          </p:cNvSpPr>
          <p:nvPr>
            <p:ph type="title"/>
          </p:nvPr>
        </p:nvSpPr>
        <p:spPr/>
        <p:txBody>
          <a:bodyPr>
            <a:normAutofit/>
          </a:bodyPr>
          <a:lstStyle/>
          <a:p>
            <a:r>
              <a:rPr lang="en-US" sz="3200"/>
              <a:t>Create Training Data</a:t>
            </a:r>
          </a:p>
        </p:txBody>
      </p:sp>
      <p:sp>
        <p:nvSpPr>
          <p:cNvPr id="5" name="Text Box 1">
            <a:extLst>
              <a:ext uri="{FF2B5EF4-FFF2-40B4-BE49-F238E27FC236}">
                <a16:creationId xmlns:a16="http://schemas.microsoft.com/office/drawing/2014/main" id="{28EE3163-BE17-4F8C-99DC-9DBC49F9443F}"/>
              </a:ext>
            </a:extLst>
          </p:cNvPr>
          <p:cNvSpPr txBox="1">
            <a:spLocks noChangeArrowheads="1"/>
          </p:cNvSpPr>
          <p:nvPr/>
        </p:nvSpPr>
        <p:spPr bwMode="auto">
          <a:xfrm>
            <a:off x="457200" y="3879520"/>
            <a:ext cx="1981200" cy="16927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ja-JP" sz="1100" b="0" i="1" u="none" strike="noStrike" cap="none" normalizeH="0" baseline="0">
                <a:ln>
                  <a:noFill/>
                </a:l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Figure 2 Mark Known Objects</a:t>
            </a:r>
            <a:endParaRPr kumimoji="0" lang="en-US" altLang="ja-JP" sz="1800" b="0" i="0" u="none" strike="noStrike" cap="none" normalizeH="0" baseline="0">
              <a:ln>
                <a:noFill/>
              </a:ln>
              <a:solidFill>
                <a:schemeClr val="tx1"/>
              </a:solidFill>
              <a:effectLst/>
              <a:latin typeface="Arial" panose="020B0604020202020204" pitchFamily="34" charset="0"/>
            </a:endParaRPr>
          </a:p>
        </p:txBody>
      </p:sp>
      <p:pic>
        <p:nvPicPr>
          <p:cNvPr id="6" name="Picture 5" descr="A close up of a mountain&#10;&#10;Description automatically generated">
            <a:extLst>
              <a:ext uri="{FF2B5EF4-FFF2-40B4-BE49-F238E27FC236}">
                <a16:creationId xmlns:a16="http://schemas.microsoft.com/office/drawing/2014/main" id="{478EB366-CDBF-4246-A55C-77581696B39C}"/>
              </a:ext>
            </a:extLst>
          </p:cNvPr>
          <p:cNvPicPr/>
          <p:nvPr/>
        </p:nvPicPr>
        <p:blipFill>
          <a:blip r:embed="rId2"/>
          <a:stretch>
            <a:fillRect/>
          </a:stretch>
        </p:blipFill>
        <p:spPr>
          <a:xfrm>
            <a:off x="457200" y="1062696"/>
            <a:ext cx="2825433" cy="2701607"/>
          </a:xfrm>
          <a:prstGeom prst="rect">
            <a:avLst/>
          </a:prstGeom>
        </p:spPr>
      </p:pic>
      <p:pic>
        <p:nvPicPr>
          <p:cNvPr id="8" name="Picture 7" descr="A picture containing piece, black, man, table&#10;&#10;Description automatically generated">
            <a:extLst>
              <a:ext uri="{FF2B5EF4-FFF2-40B4-BE49-F238E27FC236}">
                <a16:creationId xmlns:a16="http://schemas.microsoft.com/office/drawing/2014/main" id="{27B93721-587D-D446-8D52-BC2F03B9FD81}"/>
              </a:ext>
            </a:extLst>
          </p:cNvPr>
          <p:cNvPicPr/>
          <p:nvPr/>
        </p:nvPicPr>
        <p:blipFill>
          <a:blip r:embed="rId3"/>
          <a:stretch>
            <a:fillRect/>
          </a:stretch>
        </p:blipFill>
        <p:spPr>
          <a:xfrm>
            <a:off x="3877056" y="1062695"/>
            <a:ext cx="2825433" cy="2701608"/>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050E7881-4F72-3542-82C4-35556319D7A1}"/>
              </a:ext>
            </a:extLst>
          </p:cNvPr>
          <p:cNvPicPr/>
          <p:nvPr/>
        </p:nvPicPr>
        <p:blipFill>
          <a:blip r:embed="rId4"/>
          <a:stretch>
            <a:fillRect/>
          </a:stretch>
        </p:blipFill>
        <p:spPr>
          <a:xfrm>
            <a:off x="7162800" y="23648"/>
            <a:ext cx="1645086" cy="3740655"/>
          </a:xfrm>
          <a:prstGeom prst="rect">
            <a:avLst/>
          </a:prstGeom>
        </p:spPr>
      </p:pic>
      <p:sp>
        <p:nvSpPr>
          <p:cNvPr id="11" name="Text Box 1">
            <a:extLst>
              <a:ext uri="{FF2B5EF4-FFF2-40B4-BE49-F238E27FC236}">
                <a16:creationId xmlns:a16="http://schemas.microsoft.com/office/drawing/2014/main" id="{5CE9654F-C46D-EC43-AAB3-398772EF23EE}"/>
              </a:ext>
            </a:extLst>
          </p:cNvPr>
          <p:cNvSpPr txBox="1">
            <a:spLocks noChangeArrowheads="1"/>
          </p:cNvSpPr>
          <p:nvPr/>
        </p:nvSpPr>
        <p:spPr bwMode="auto">
          <a:xfrm>
            <a:off x="3877056" y="3879519"/>
            <a:ext cx="2371344" cy="16927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ja-JP" sz="1100" b="0" i="1" u="none" strike="noStrike" cap="none" normalizeH="0" baseline="0">
                <a:ln>
                  <a:noFill/>
                </a:l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Figure 3 Create Buffer and Clip to Extent</a:t>
            </a:r>
            <a:endParaRPr kumimoji="0" lang="en-US" altLang="ja-JP" sz="1800" b="0" i="0" u="none" strike="noStrike" cap="none" normalizeH="0" baseline="0">
              <a:ln>
                <a:noFill/>
              </a:ln>
              <a:solidFill>
                <a:schemeClr val="tx1"/>
              </a:solidFill>
              <a:effectLst/>
              <a:latin typeface="Arial" panose="020B0604020202020204" pitchFamily="34" charset="0"/>
            </a:endParaRPr>
          </a:p>
        </p:txBody>
      </p:sp>
      <p:sp>
        <p:nvSpPr>
          <p:cNvPr id="12" name="Text Box 1">
            <a:extLst>
              <a:ext uri="{FF2B5EF4-FFF2-40B4-BE49-F238E27FC236}">
                <a16:creationId xmlns:a16="http://schemas.microsoft.com/office/drawing/2014/main" id="{1458E32A-C033-1448-9728-124A8EC694E8}"/>
              </a:ext>
            </a:extLst>
          </p:cNvPr>
          <p:cNvSpPr txBox="1">
            <a:spLocks noChangeArrowheads="1"/>
          </p:cNvSpPr>
          <p:nvPr/>
        </p:nvSpPr>
        <p:spPr bwMode="auto">
          <a:xfrm>
            <a:off x="7162800" y="3794880"/>
            <a:ext cx="1981200" cy="3385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ja-JP" sz="1100" b="0" i="1" u="none" strike="noStrike" cap="none" normalizeH="0" baseline="0">
                <a:ln>
                  <a:noFill/>
                </a:l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Figure 4 </a:t>
            </a:r>
            <a:r>
              <a:rPr lang="en-US" altLang="ja-JP" sz="1100" i="1">
                <a:solidFill>
                  <a:srgbClr val="000000"/>
                </a:solidFill>
                <a:latin typeface="Times New Roman" panose="02020603050405020304" pitchFamily="18" charset="0"/>
                <a:ea typeface="SimSun" panose="02010600030101010101" pitchFamily="2" charset="-122"/>
                <a:cs typeface="Times New Roman" panose="02020603050405020304" pitchFamily="18" charset="0"/>
              </a:rPr>
              <a:t>Image Augmentation of Training Data</a:t>
            </a:r>
          </a:p>
        </p:txBody>
      </p:sp>
    </p:spTree>
    <p:extLst>
      <p:ext uri="{BB962C8B-B14F-4D97-AF65-F5344CB8AC3E}">
        <p14:creationId xmlns:p14="http://schemas.microsoft.com/office/powerpoint/2010/main" val="36294027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B6AA6-29AA-468A-A63B-DF3C9653B038}"/>
              </a:ext>
            </a:extLst>
          </p:cNvPr>
          <p:cNvSpPr>
            <a:spLocks noGrp="1"/>
          </p:cNvSpPr>
          <p:nvPr>
            <p:ph type="title"/>
          </p:nvPr>
        </p:nvSpPr>
        <p:spPr>
          <a:xfrm>
            <a:off x="457200" y="209550"/>
            <a:ext cx="7848600" cy="790688"/>
          </a:xfrm>
        </p:spPr>
        <p:txBody>
          <a:bodyPr>
            <a:noAutofit/>
          </a:bodyPr>
          <a:lstStyle/>
          <a:p>
            <a:r>
              <a:rPr lang="en-US" sz="2600"/>
              <a:t>Training Model and Conducting Object Detection</a:t>
            </a:r>
          </a:p>
        </p:txBody>
      </p:sp>
      <p:sp>
        <p:nvSpPr>
          <p:cNvPr id="7" name="Content Placeholder 6">
            <a:extLst>
              <a:ext uri="{FF2B5EF4-FFF2-40B4-BE49-F238E27FC236}">
                <a16:creationId xmlns:a16="http://schemas.microsoft.com/office/drawing/2014/main" id="{A14A4DAA-9A5A-174F-AA77-0C6C63A54144}"/>
              </a:ext>
            </a:extLst>
          </p:cNvPr>
          <p:cNvSpPr>
            <a:spLocks noGrp="1"/>
          </p:cNvSpPr>
          <p:nvPr>
            <p:ph idx="1"/>
          </p:nvPr>
        </p:nvSpPr>
        <p:spPr/>
        <p:txBody>
          <a:bodyPr/>
          <a:lstStyle/>
          <a:p>
            <a:r>
              <a:rPr lang="en-US" sz="1600"/>
              <a:t>Current implementation utilizes a simple Keras sequential model for classification</a:t>
            </a:r>
          </a:p>
          <a:p>
            <a:r>
              <a:rPr lang="en-US" sz="1600"/>
              <a:t>Model trains on data produced by user and classifies image chips as being “ship” or “no ship”</a:t>
            </a:r>
          </a:p>
          <a:p>
            <a:r>
              <a:rPr lang="en-US" sz="1600"/>
              <a:t>AOI imagery is then used for detection testing using two different methods</a:t>
            </a:r>
          </a:p>
          <a:p>
            <a:pPr lvl="1"/>
            <a:r>
              <a:rPr lang="en-US" sz="1600"/>
              <a:t>Moving window</a:t>
            </a:r>
          </a:p>
          <a:p>
            <a:pPr lvl="1"/>
            <a:r>
              <a:rPr lang="en-US" sz="1600"/>
              <a:t>Image segmentation</a:t>
            </a:r>
          </a:p>
          <a:p>
            <a:r>
              <a:rPr lang="en-US" sz="1600"/>
              <a:t>Predictions are made on the AOI images and exported as geographic data</a:t>
            </a:r>
          </a:p>
          <a:p>
            <a:endParaRPr lang="en-US" sz="1600"/>
          </a:p>
        </p:txBody>
      </p:sp>
    </p:spTree>
    <p:extLst>
      <p:ext uri="{BB962C8B-B14F-4D97-AF65-F5344CB8AC3E}">
        <p14:creationId xmlns:p14="http://schemas.microsoft.com/office/powerpoint/2010/main" val="82745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B6AA6-29AA-468A-A63B-DF3C9653B038}"/>
              </a:ext>
            </a:extLst>
          </p:cNvPr>
          <p:cNvSpPr>
            <a:spLocks noGrp="1"/>
          </p:cNvSpPr>
          <p:nvPr>
            <p:ph type="title"/>
          </p:nvPr>
        </p:nvSpPr>
        <p:spPr>
          <a:xfrm>
            <a:off x="457200" y="209550"/>
            <a:ext cx="7848600" cy="790688"/>
          </a:xfrm>
        </p:spPr>
        <p:txBody>
          <a:bodyPr>
            <a:noAutofit/>
          </a:bodyPr>
          <a:lstStyle/>
          <a:p>
            <a:r>
              <a:rPr lang="en-US" sz="2600"/>
              <a:t>Building the Model</a:t>
            </a:r>
          </a:p>
        </p:txBody>
      </p:sp>
      <p:pic>
        <p:nvPicPr>
          <p:cNvPr id="12" name="Picture 11">
            <a:extLst>
              <a:ext uri="{FF2B5EF4-FFF2-40B4-BE49-F238E27FC236}">
                <a16:creationId xmlns:a16="http://schemas.microsoft.com/office/drawing/2014/main" id="{77F251EA-42A8-4D45-94C9-AB5C56B0DAC7}"/>
              </a:ext>
            </a:extLst>
          </p:cNvPr>
          <p:cNvPicPr>
            <a:picLocks noChangeAspect="1"/>
          </p:cNvPicPr>
          <p:nvPr/>
        </p:nvPicPr>
        <p:blipFill>
          <a:blip r:embed="rId2"/>
          <a:stretch>
            <a:fillRect/>
          </a:stretch>
        </p:blipFill>
        <p:spPr>
          <a:xfrm>
            <a:off x="1219200" y="666750"/>
            <a:ext cx="6705600" cy="3407053"/>
          </a:xfrm>
          <a:prstGeom prst="rect">
            <a:avLst/>
          </a:prstGeom>
        </p:spPr>
      </p:pic>
    </p:spTree>
    <p:extLst>
      <p:ext uri="{BB962C8B-B14F-4D97-AF65-F5344CB8AC3E}">
        <p14:creationId xmlns:p14="http://schemas.microsoft.com/office/powerpoint/2010/main" val="13804805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B6AA6-29AA-468A-A63B-DF3C9653B038}"/>
              </a:ext>
            </a:extLst>
          </p:cNvPr>
          <p:cNvSpPr>
            <a:spLocks noGrp="1"/>
          </p:cNvSpPr>
          <p:nvPr>
            <p:ph type="title"/>
          </p:nvPr>
        </p:nvSpPr>
        <p:spPr/>
        <p:txBody>
          <a:bodyPr>
            <a:normAutofit/>
          </a:bodyPr>
          <a:lstStyle/>
          <a:p>
            <a:r>
              <a:rPr lang="en-US" sz="3200"/>
              <a:t>Preparing Satellite Imagery</a:t>
            </a:r>
          </a:p>
        </p:txBody>
      </p:sp>
      <p:sp>
        <p:nvSpPr>
          <p:cNvPr id="5" name="Text Box 1">
            <a:extLst>
              <a:ext uri="{FF2B5EF4-FFF2-40B4-BE49-F238E27FC236}">
                <a16:creationId xmlns:a16="http://schemas.microsoft.com/office/drawing/2014/main" id="{28EE3163-BE17-4F8C-99DC-9DBC49F9443F}"/>
              </a:ext>
            </a:extLst>
          </p:cNvPr>
          <p:cNvSpPr txBox="1">
            <a:spLocks noChangeArrowheads="1"/>
          </p:cNvSpPr>
          <p:nvPr/>
        </p:nvSpPr>
        <p:spPr bwMode="auto">
          <a:xfrm>
            <a:off x="228600" y="3653930"/>
            <a:ext cx="1752600" cy="17520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ja-JP" sz="1100" b="0" i="1" u="none" strike="noStrike" cap="none" normalizeH="0" baseline="0">
                <a:ln>
                  <a:noFill/>
                </a:l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Figure 5 AOI Satellite Image</a:t>
            </a:r>
            <a:endParaRPr kumimoji="0" lang="en-US" altLang="ja-JP" sz="1800" b="0" i="0" u="none" strike="noStrike" cap="none" normalizeH="0" baseline="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A617AFFA-09F1-D147-B317-365CEEDCBBD7}"/>
              </a:ext>
            </a:extLst>
          </p:cNvPr>
          <p:cNvPicPr/>
          <p:nvPr/>
        </p:nvPicPr>
        <p:blipFill>
          <a:blip r:embed="rId2"/>
          <a:stretch>
            <a:fillRect/>
          </a:stretch>
        </p:blipFill>
        <p:spPr>
          <a:xfrm>
            <a:off x="95250" y="815255"/>
            <a:ext cx="2819400" cy="2763972"/>
          </a:xfrm>
          <a:prstGeom prst="rect">
            <a:avLst/>
          </a:prstGeom>
        </p:spPr>
      </p:pic>
      <p:pic>
        <p:nvPicPr>
          <p:cNvPr id="9" name="Picture 8" descr="A picture containing tree&#10;&#10;Description automatically generated">
            <a:extLst>
              <a:ext uri="{FF2B5EF4-FFF2-40B4-BE49-F238E27FC236}">
                <a16:creationId xmlns:a16="http://schemas.microsoft.com/office/drawing/2014/main" id="{F8EC4E58-C90C-904E-A3DA-F9BB59EF2507}"/>
              </a:ext>
            </a:extLst>
          </p:cNvPr>
          <p:cNvPicPr/>
          <p:nvPr/>
        </p:nvPicPr>
        <p:blipFill>
          <a:blip r:embed="rId3"/>
          <a:stretch>
            <a:fillRect/>
          </a:stretch>
        </p:blipFill>
        <p:spPr>
          <a:xfrm>
            <a:off x="3057525" y="815255"/>
            <a:ext cx="2819400" cy="2763972"/>
          </a:xfrm>
          <a:prstGeom prst="rect">
            <a:avLst/>
          </a:prstGeom>
        </p:spPr>
      </p:pic>
      <p:pic>
        <p:nvPicPr>
          <p:cNvPr id="10" name="Picture 9" descr="A close up of a logo&#10;&#10;Description automatically generated">
            <a:extLst>
              <a:ext uri="{FF2B5EF4-FFF2-40B4-BE49-F238E27FC236}">
                <a16:creationId xmlns:a16="http://schemas.microsoft.com/office/drawing/2014/main" id="{A712EAEE-5E40-8E42-9581-8FC6FD74BC79}"/>
              </a:ext>
            </a:extLst>
          </p:cNvPr>
          <p:cNvPicPr/>
          <p:nvPr/>
        </p:nvPicPr>
        <p:blipFill>
          <a:blip r:embed="rId4"/>
          <a:stretch>
            <a:fillRect/>
          </a:stretch>
        </p:blipFill>
        <p:spPr>
          <a:xfrm>
            <a:off x="6019800" y="815255"/>
            <a:ext cx="2819401" cy="2763972"/>
          </a:xfrm>
          <a:prstGeom prst="rect">
            <a:avLst/>
          </a:prstGeom>
        </p:spPr>
      </p:pic>
      <p:sp>
        <p:nvSpPr>
          <p:cNvPr id="11" name="Text Box 1">
            <a:extLst>
              <a:ext uri="{FF2B5EF4-FFF2-40B4-BE49-F238E27FC236}">
                <a16:creationId xmlns:a16="http://schemas.microsoft.com/office/drawing/2014/main" id="{D7C73570-5958-5548-B8EB-F0B997B64087}"/>
              </a:ext>
            </a:extLst>
          </p:cNvPr>
          <p:cNvSpPr txBox="1">
            <a:spLocks noChangeArrowheads="1"/>
          </p:cNvSpPr>
          <p:nvPr/>
        </p:nvSpPr>
        <p:spPr bwMode="auto">
          <a:xfrm>
            <a:off x="3238500" y="3653930"/>
            <a:ext cx="1752600" cy="17520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ja-JP" sz="1100" b="0" i="1" u="none" strike="noStrike" cap="none" normalizeH="0" baseline="0">
                <a:ln>
                  <a:noFill/>
                </a:l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Figure 6 Masked Image</a:t>
            </a:r>
            <a:endParaRPr kumimoji="0" lang="en-US" altLang="ja-JP" sz="1800" b="0" i="0" u="none" strike="noStrike" cap="none" normalizeH="0" baseline="0">
              <a:ln>
                <a:noFill/>
              </a:ln>
              <a:solidFill>
                <a:schemeClr val="tx1"/>
              </a:solidFill>
              <a:effectLst/>
              <a:latin typeface="Arial" panose="020B0604020202020204" pitchFamily="34" charset="0"/>
            </a:endParaRPr>
          </a:p>
        </p:txBody>
      </p:sp>
      <p:sp>
        <p:nvSpPr>
          <p:cNvPr id="12" name="Text Box 1">
            <a:extLst>
              <a:ext uri="{FF2B5EF4-FFF2-40B4-BE49-F238E27FC236}">
                <a16:creationId xmlns:a16="http://schemas.microsoft.com/office/drawing/2014/main" id="{8204B653-D2C2-2640-AE7B-156C45C31FB6}"/>
              </a:ext>
            </a:extLst>
          </p:cNvPr>
          <p:cNvSpPr txBox="1">
            <a:spLocks noChangeArrowheads="1"/>
          </p:cNvSpPr>
          <p:nvPr/>
        </p:nvSpPr>
        <p:spPr bwMode="auto">
          <a:xfrm>
            <a:off x="6243828" y="3653930"/>
            <a:ext cx="1752600" cy="17520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ja-JP" sz="1100" b="0" i="1" u="none" strike="noStrike" cap="none" normalizeH="0" baseline="0">
                <a:ln>
                  <a:noFill/>
                </a:l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Figure 7 Image Segmentation</a:t>
            </a:r>
            <a:endParaRPr kumimoji="0" lang="en-US" altLang="ja-JP"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9797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85800" y="1276350"/>
            <a:ext cx="7745505" cy="2377698"/>
          </a:xfrm>
        </p:spPr>
        <p:txBody>
          <a:bodyPr/>
          <a:lstStyle/>
          <a:p>
            <a:pPr fontAlgn="base"/>
            <a:r>
              <a:rPr lang="en-US" sz="2400"/>
              <a:t>Problem Statement</a:t>
            </a:r>
          </a:p>
          <a:p>
            <a:pPr fontAlgn="base"/>
            <a:r>
              <a:rPr lang="en-US" sz="2400"/>
              <a:t>Literature Review</a:t>
            </a:r>
          </a:p>
          <a:p>
            <a:pPr fontAlgn="base"/>
            <a:r>
              <a:rPr lang="en-US" sz="2400"/>
              <a:t>Data Sources</a:t>
            </a:r>
          </a:p>
          <a:p>
            <a:pPr fontAlgn="base"/>
            <a:r>
              <a:rPr lang="en-US" sz="2400"/>
              <a:t>Modeling Approach</a:t>
            </a:r>
          </a:p>
          <a:p>
            <a:pPr fontAlgn="base"/>
            <a:r>
              <a:rPr lang="en-US" sz="2400"/>
              <a:t>This week &amp; next</a:t>
            </a:r>
          </a:p>
          <a:p>
            <a:pPr fontAlgn="base"/>
            <a:endParaRPr lang="en-US" sz="2400"/>
          </a:p>
          <a:p>
            <a:pPr fontAlgn="base"/>
            <a:endParaRPr lang="en-US" sz="2400"/>
          </a:p>
        </p:txBody>
      </p:sp>
      <p:sp>
        <p:nvSpPr>
          <p:cNvPr id="3" name="Title 2"/>
          <p:cNvSpPr>
            <a:spLocks noGrp="1"/>
          </p:cNvSpPr>
          <p:nvPr>
            <p:ph type="title"/>
          </p:nvPr>
        </p:nvSpPr>
        <p:spPr>
          <a:xfrm>
            <a:off x="381000" y="514350"/>
            <a:ext cx="7756263" cy="790688"/>
          </a:xfrm>
        </p:spPr>
        <p:txBody>
          <a:bodyPr/>
          <a:lstStyle/>
          <a:p>
            <a:pPr lvl="1" algn="l" defTabSz="457200" rtl="0">
              <a:spcBef>
                <a:spcPct val="0"/>
              </a:spcBef>
            </a:pPr>
            <a:r>
              <a:rPr lang="en-US" sz="3600" b="1">
                <a:latin typeface="Arial" panose="020B0604020202020204" pitchFamily="34" charset="0"/>
                <a:cs typeface="Arial" panose="020B0604020202020204" pitchFamily="34" charset="0"/>
              </a:rPr>
              <a:t>Outline</a:t>
            </a:r>
            <a:br>
              <a:rPr lang="en-US" sz="3600" b="1">
                <a:latin typeface="Arial" panose="020B0604020202020204" pitchFamily="34" charset="0"/>
                <a:cs typeface="Arial" panose="020B0604020202020204" pitchFamily="34" charset="0"/>
              </a:rPr>
            </a:br>
            <a:endParaRPr lang="en-US" sz="3600"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606632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B6AA6-29AA-468A-A63B-DF3C9653B038}"/>
              </a:ext>
            </a:extLst>
          </p:cNvPr>
          <p:cNvSpPr>
            <a:spLocks noGrp="1"/>
          </p:cNvSpPr>
          <p:nvPr>
            <p:ph type="title"/>
          </p:nvPr>
        </p:nvSpPr>
        <p:spPr/>
        <p:txBody>
          <a:bodyPr>
            <a:normAutofit/>
          </a:bodyPr>
          <a:lstStyle/>
          <a:p>
            <a:r>
              <a:rPr lang="en-US" sz="2800"/>
              <a:t>Results &amp; Next Steps</a:t>
            </a:r>
          </a:p>
        </p:txBody>
      </p:sp>
      <p:pic>
        <p:nvPicPr>
          <p:cNvPr id="4" name="Picture 3">
            <a:extLst>
              <a:ext uri="{FF2B5EF4-FFF2-40B4-BE49-F238E27FC236}">
                <a16:creationId xmlns:a16="http://schemas.microsoft.com/office/drawing/2014/main" id="{9FD28205-256D-CD45-846D-2D72C2916118}"/>
              </a:ext>
            </a:extLst>
          </p:cNvPr>
          <p:cNvPicPr/>
          <p:nvPr/>
        </p:nvPicPr>
        <p:blipFill>
          <a:blip r:embed="rId2"/>
          <a:stretch>
            <a:fillRect/>
          </a:stretch>
        </p:blipFill>
        <p:spPr>
          <a:xfrm>
            <a:off x="4419600" y="0"/>
            <a:ext cx="4191000" cy="4095750"/>
          </a:xfrm>
          <a:prstGeom prst="rect">
            <a:avLst/>
          </a:prstGeom>
        </p:spPr>
      </p:pic>
      <p:sp>
        <p:nvSpPr>
          <p:cNvPr id="6" name="Content Placeholder 6">
            <a:extLst>
              <a:ext uri="{FF2B5EF4-FFF2-40B4-BE49-F238E27FC236}">
                <a16:creationId xmlns:a16="http://schemas.microsoft.com/office/drawing/2014/main" id="{E17E0FCF-F417-5A4E-9893-DF68555D20FF}"/>
              </a:ext>
            </a:extLst>
          </p:cNvPr>
          <p:cNvSpPr>
            <a:spLocks noGrp="1"/>
          </p:cNvSpPr>
          <p:nvPr>
            <p:ph idx="1"/>
          </p:nvPr>
        </p:nvSpPr>
        <p:spPr>
          <a:xfrm>
            <a:off x="759311" y="859026"/>
            <a:ext cx="3263152" cy="3236724"/>
          </a:xfrm>
        </p:spPr>
        <p:txBody>
          <a:bodyPr/>
          <a:lstStyle/>
          <a:p>
            <a:r>
              <a:rPr lang="en-US" sz="1600"/>
              <a:t>Accurate results with acceptable processing speed</a:t>
            </a:r>
          </a:p>
          <a:p>
            <a:r>
              <a:rPr lang="en-US" sz="1600"/>
              <a:t>Continue applying to lower resolution imagery (10m)</a:t>
            </a:r>
          </a:p>
          <a:p>
            <a:r>
              <a:rPr lang="en-US" sz="1600"/>
              <a:t>Develop batch processing and continual training data update</a:t>
            </a:r>
          </a:p>
          <a:p>
            <a:r>
              <a:rPr lang="en-US" sz="1600"/>
              <a:t>Build the GIS process model and develop code into module</a:t>
            </a:r>
          </a:p>
          <a:p>
            <a:r>
              <a:rPr lang="en-US" sz="1600"/>
              <a:t>Test in cloud environment for application deployment</a:t>
            </a:r>
          </a:p>
          <a:p>
            <a:endParaRPr lang="en-US" sz="1600"/>
          </a:p>
        </p:txBody>
      </p:sp>
    </p:spTree>
    <p:extLst>
      <p:ext uri="{BB962C8B-B14F-4D97-AF65-F5344CB8AC3E}">
        <p14:creationId xmlns:p14="http://schemas.microsoft.com/office/powerpoint/2010/main" val="35470204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09550"/>
            <a:ext cx="8153400" cy="609600"/>
          </a:xfrm>
        </p:spPr>
        <p:txBody>
          <a:bodyPr/>
          <a:lstStyle/>
          <a:p>
            <a:r>
              <a:rPr lang="en-US" sz="3600"/>
              <a:t>Data Sources</a:t>
            </a:r>
          </a:p>
        </p:txBody>
      </p:sp>
      <p:sp>
        <p:nvSpPr>
          <p:cNvPr id="4" name="Content Placeholder 1"/>
          <p:cNvSpPr>
            <a:spLocks noGrp="1"/>
          </p:cNvSpPr>
          <p:nvPr>
            <p:ph idx="1"/>
          </p:nvPr>
        </p:nvSpPr>
        <p:spPr>
          <a:xfrm>
            <a:off x="533400" y="895350"/>
            <a:ext cx="8077200" cy="2971800"/>
          </a:xfrm>
        </p:spPr>
        <p:txBody>
          <a:bodyPr/>
          <a:lstStyle/>
          <a:p>
            <a:pPr fontAlgn="base"/>
            <a:r>
              <a:rPr lang="en-US" sz="1600"/>
              <a:t>Maxar Technologies </a:t>
            </a:r>
            <a:r>
              <a:rPr lang="en-US" sz="1600">
                <a:hlinkClick r:id="rId2"/>
              </a:rPr>
              <a:t>https://www.maxar.com/open-data</a:t>
            </a:r>
            <a:endParaRPr lang="en-US" sz="1600"/>
          </a:p>
          <a:p>
            <a:pPr fontAlgn="base"/>
            <a:r>
              <a:rPr lang="en-US" sz="1600"/>
              <a:t>European Convention </a:t>
            </a:r>
            <a:r>
              <a:rPr lang="en-US" sz="1600">
                <a:hlinkClick r:id="rId3"/>
              </a:rPr>
              <a:t>https://scihub.copernicus.eu/</a:t>
            </a:r>
            <a:endParaRPr lang="en-US" sz="1600"/>
          </a:p>
          <a:p>
            <a:pPr fontAlgn="base"/>
            <a:r>
              <a:rPr lang="en-US" sz="1600"/>
              <a:t>Global Fishing Watch </a:t>
            </a:r>
            <a:r>
              <a:rPr lang="en-US" sz="1600">
                <a:hlinkClick r:id="rId4"/>
              </a:rPr>
              <a:t>https://globalfishingwatch.org/map-and-data/</a:t>
            </a:r>
            <a:endParaRPr lang="en-US" sz="1600"/>
          </a:p>
          <a:p>
            <a:pPr fontAlgn="base"/>
            <a:r>
              <a:rPr lang="en-US" sz="1600"/>
              <a:t>Spire Satellite API for AIS Data: </a:t>
            </a:r>
            <a:r>
              <a:rPr lang="en-US" sz="1600">
                <a:hlinkClick r:id="rId5"/>
              </a:rPr>
              <a:t>https://developers.sense.spire.com/get-started</a:t>
            </a:r>
            <a:endParaRPr lang="en-US" sz="1600"/>
          </a:p>
          <a:p>
            <a:pPr fontAlgn="base"/>
            <a:r>
              <a:rPr lang="en-US" sz="1600"/>
              <a:t>Google </a:t>
            </a:r>
            <a:r>
              <a:rPr lang="en-US" sz="1600" err="1"/>
              <a:t>BigQuery</a:t>
            </a:r>
            <a:r>
              <a:rPr lang="en-US" sz="1600"/>
              <a:t> GIS Data: </a:t>
            </a:r>
            <a:r>
              <a:rPr lang="en-US" sz="1600">
                <a:hlinkClick r:id="rId6"/>
              </a:rPr>
              <a:t>https://cloud.google.com/bigquery/</a:t>
            </a:r>
            <a:r>
              <a:rPr lang="en-US" sz="1600"/>
              <a:t> </a:t>
            </a:r>
          </a:p>
        </p:txBody>
      </p:sp>
    </p:spTree>
    <p:extLst>
      <p:ext uri="{BB962C8B-B14F-4D97-AF65-F5344CB8AC3E}">
        <p14:creationId xmlns:p14="http://schemas.microsoft.com/office/powerpoint/2010/main" val="32019701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09550"/>
            <a:ext cx="8153400" cy="609600"/>
          </a:xfrm>
        </p:spPr>
        <p:txBody>
          <a:bodyPr/>
          <a:lstStyle/>
          <a:p>
            <a:pPr fontAlgn="base"/>
            <a:r>
              <a:rPr lang="en-US" sz="3600"/>
              <a:t>This week &amp; next</a:t>
            </a:r>
          </a:p>
        </p:txBody>
      </p:sp>
      <p:sp>
        <p:nvSpPr>
          <p:cNvPr id="4" name="Content Placeholder 1"/>
          <p:cNvSpPr>
            <a:spLocks noGrp="1"/>
          </p:cNvSpPr>
          <p:nvPr>
            <p:ph idx="1"/>
          </p:nvPr>
        </p:nvSpPr>
        <p:spPr>
          <a:xfrm>
            <a:off x="533400" y="895350"/>
            <a:ext cx="8077200" cy="2971800"/>
          </a:xfrm>
        </p:spPr>
        <p:txBody>
          <a:bodyPr/>
          <a:lstStyle/>
          <a:p>
            <a:pPr marL="342900" marR="0" lvl="0" indent="-342900">
              <a:lnSpc>
                <a:spcPct val="150000"/>
              </a:lnSpc>
              <a:spcBef>
                <a:spcPts val="0"/>
              </a:spcBef>
              <a:spcAft>
                <a:spcPts val="0"/>
              </a:spcAft>
              <a:buFont typeface="Symbol" panose="05050102010706020507" pitchFamily="18" charset="2"/>
              <a:buChar char=""/>
            </a:pP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Added Literature Review for Human Trafficking examples using Remote Sensing</a:t>
            </a:r>
            <a:endParaRPr lang="en-US" sz="14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Tested API link to get AIS data from a backup source: Spire (satellite company)</a:t>
            </a:r>
            <a:endParaRPr lang="en-US" sz="14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Researched Google </a:t>
            </a:r>
            <a:r>
              <a:rPr lang="en-US" sz="1400" dirty="0" err="1">
                <a:solidFill>
                  <a:srgbClr val="000000"/>
                </a:solidFill>
                <a:effectLst/>
                <a:latin typeface="Arial" panose="020B0604020202020204" pitchFamily="34" charset="0"/>
                <a:ea typeface="SimSun" panose="02010600030101010101" pitchFamily="2" charset="-122"/>
                <a:cs typeface="Times New Roman" panose="02020603050405020304" pitchFamily="18" charset="0"/>
              </a:rPr>
              <a:t>BigQuery</a:t>
            </a: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 Graphical Information System, which claims to have all public-domain remote sensing (AIS, GIS, others) available and python geo library.</a:t>
            </a:r>
            <a:endParaRPr lang="en-US" sz="14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For DV model, analyzed current dataset for AIS for first risk factor of abnormally long voyages for ship type: analyzed signals (28.5M) to ships (354) to voyage lengths. </a:t>
            </a:r>
            <a:endParaRPr lang="en-US" sz="14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a:lnSpc>
                <a:spcPct val="150000"/>
              </a:lnSpc>
              <a:spcBef>
                <a:spcPts val="0"/>
              </a:spcBef>
              <a:buFont typeface="Symbol" panose="05050102010706020507" pitchFamily="18" charset="2"/>
              <a:buChar char=""/>
            </a:pPr>
            <a:r>
              <a:rPr lang="en-US" sz="1400" b="1" dirty="0">
                <a:solidFill>
                  <a:srgbClr val="000000"/>
                </a:solidFill>
                <a:latin typeface="Arial" panose="020B0604020202020204" pitchFamily="34" charset="0"/>
                <a:ea typeface="SimSun" panose="02010600030101010101" pitchFamily="2" charset="-122"/>
                <a:cs typeface="Times New Roman" panose="02020603050405020304" pitchFamily="18" charset="0"/>
              </a:rPr>
              <a:t>Next Week</a:t>
            </a: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 Experiment in Google Cloud with all of the above</a:t>
            </a:r>
          </a:p>
          <a:p>
            <a:pPr fontAlgn="base"/>
            <a:endParaRPr lang="en-US" sz="1400" dirty="0"/>
          </a:p>
        </p:txBody>
      </p:sp>
    </p:spTree>
    <p:extLst>
      <p:ext uri="{BB962C8B-B14F-4D97-AF65-F5344CB8AC3E}">
        <p14:creationId xmlns:p14="http://schemas.microsoft.com/office/powerpoint/2010/main" val="31890613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txBox="1">
            <a:spLocks/>
          </p:cNvSpPr>
          <p:nvPr/>
        </p:nvSpPr>
        <p:spPr bwMode="auto">
          <a:xfrm>
            <a:off x="0" y="619125"/>
            <a:ext cx="9144000" cy="98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itchFamily="34" charset="0"/>
                <a:cs typeface="Arial" charset="0"/>
              </a:defRPr>
            </a:lvl1pPr>
            <a:lvl2pPr marL="742950" indent="-285750" eaLnBrk="0" hangingPunct="0">
              <a:defRPr>
                <a:solidFill>
                  <a:schemeClr val="tx1"/>
                </a:solidFill>
                <a:latin typeface="Verdana" pitchFamily="34" charset="0"/>
                <a:cs typeface="Arial" charset="0"/>
              </a:defRPr>
            </a:lvl2pPr>
            <a:lvl3pPr marL="1143000" indent="-228600" eaLnBrk="0" hangingPunct="0">
              <a:defRPr>
                <a:solidFill>
                  <a:schemeClr val="tx1"/>
                </a:solidFill>
                <a:latin typeface="Verdana" pitchFamily="34" charset="0"/>
                <a:cs typeface="Arial" charset="0"/>
              </a:defRPr>
            </a:lvl3pPr>
            <a:lvl4pPr marL="1600200" indent="-228600" eaLnBrk="0" hangingPunct="0">
              <a:defRPr>
                <a:solidFill>
                  <a:schemeClr val="tx1"/>
                </a:solidFill>
                <a:latin typeface="Verdana" pitchFamily="34" charset="0"/>
                <a:cs typeface="Arial" charset="0"/>
              </a:defRPr>
            </a:lvl4pPr>
            <a:lvl5pPr marL="2057400" indent="-228600" eaLnBrk="0" hangingPunct="0">
              <a:defRPr>
                <a:solidFill>
                  <a:schemeClr val="tx1"/>
                </a:solidFill>
                <a:latin typeface="Verdana" pitchFamily="34" charset="0"/>
                <a:cs typeface="Arial" charset="0"/>
              </a:defRPr>
            </a:lvl5pPr>
            <a:lvl6pPr marL="2514600" indent="-228600" eaLnBrk="0" fontAlgn="base" hangingPunct="0">
              <a:spcBef>
                <a:spcPct val="0"/>
              </a:spcBef>
              <a:spcAft>
                <a:spcPct val="0"/>
              </a:spcAft>
              <a:defRPr>
                <a:solidFill>
                  <a:schemeClr val="tx1"/>
                </a:solidFill>
                <a:latin typeface="Verdana" pitchFamily="34" charset="0"/>
                <a:cs typeface="Arial" charset="0"/>
              </a:defRPr>
            </a:lvl6pPr>
            <a:lvl7pPr marL="2971800" indent="-228600" eaLnBrk="0" fontAlgn="base" hangingPunct="0">
              <a:spcBef>
                <a:spcPct val="0"/>
              </a:spcBef>
              <a:spcAft>
                <a:spcPct val="0"/>
              </a:spcAft>
              <a:defRPr>
                <a:solidFill>
                  <a:schemeClr val="tx1"/>
                </a:solidFill>
                <a:latin typeface="Verdana" pitchFamily="34" charset="0"/>
                <a:cs typeface="Arial" charset="0"/>
              </a:defRPr>
            </a:lvl7pPr>
            <a:lvl8pPr marL="3429000" indent="-228600" eaLnBrk="0" fontAlgn="base" hangingPunct="0">
              <a:spcBef>
                <a:spcPct val="0"/>
              </a:spcBef>
              <a:spcAft>
                <a:spcPct val="0"/>
              </a:spcAft>
              <a:defRPr>
                <a:solidFill>
                  <a:schemeClr val="tx1"/>
                </a:solidFill>
                <a:latin typeface="Verdana" pitchFamily="34" charset="0"/>
                <a:cs typeface="Arial" charset="0"/>
              </a:defRPr>
            </a:lvl8pPr>
            <a:lvl9pPr marL="3886200" indent="-228600" eaLnBrk="0" fontAlgn="base" hangingPunct="0">
              <a:spcBef>
                <a:spcPct val="0"/>
              </a:spcBef>
              <a:spcAft>
                <a:spcPct val="0"/>
              </a:spcAft>
              <a:defRPr>
                <a:solidFill>
                  <a:schemeClr val="tx1"/>
                </a:solidFill>
                <a:latin typeface="Verdana" pitchFamily="34" charset="0"/>
                <a:cs typeface="Arial" charset="0"/>
              </a:defRPr>
            </a:lvl9pPr>
          </a:lstStyle>
          <a:p>
            <a:pPr algn="ctr" eaLnBrk="1" hangingPunct="1"/>
            <a:r>
              <a:rPr lang="en-US" altLang="en-US" sz="4400">
                <a:solidFill>
                  <a:schemeClr val="bg1"/>
                </a:solidFill>
                <a:latin typeface="Book Antiqua" pitchFamily="18" charset="0"/>
              </a:rPr>
              <a:t>Your Questions &amp; Advice</a:t>
            </a:r>
          </a:p>
        </p:txBody>
      </p:sp>
    </p:spTree>
    <p:extLst>
      <p:ext uri="{BB962C8B-B14F-4D97-AF65-F5344CB8AC3E}">
        <p14:creationId xmlns:p14="http://schemas.microsoft.com/office/powerpoint/2010/main" val="230930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Problem Statement</a:t>
            </a:r>
          </a:p>
        </p:txBody>
      </p:sp>
      <p:sp>
        <p:nvSpPr>
          <p:cNvPr id="4" name="Content Placeholder 1"/>
          <p:cNvSpPr>
            <a:spLocks noGrp="1"/>
          </p:cNvSpPr>
          <p:nvPr>
            <p:ph idx="1"/>
          </p:nvPr>
        </p:nvSpPr>
        <p:spPr>
          <a:xfrm>
            <a:off x="184731" y="1047750"/>
            <a:ext cx="8686219" cy="2819400"/>
          </a:xfrm>
        </p:spPr>
        <p:txBody>
          <a:bodyPr/>
          <a:lstStyle/>
          <a:p>
            <a:pPr marL="0" indent="0" defTabSz="914400" eaLnBrk="0" fontAlgn="base" hangingPunct="0">
              <a:spcBef>
                <a:spcPct val="0"/>
              </a:spcBef>
              <a:spcAft>
                <a:spcPts val="3600"/>
              </a:spcAft>
              <a:buNone/>
            </a:pPr>
            <a:r>
              <a:rPr lang="en-US" sz="2000" dirty="0"/>
              <a:t>1. Develop a Machine Learning (ML) model to identify ships in imagery data</a:t>
            </a:r>
            <a:br>
              <a:rPr lang="en-US" sz="2000" dirty="0"/>
            </a:br>
            <a:r>
              <a:rPr lang="en-US" sz="2000" dirty="0"/>
              <a:t>2. Develop a pattern analysis Data Visualization (DV) based on navigation signals data from Spire and Global Fishing Watch</a:t>
            </a:r>
            <a:br>
              <a:rPr lang="en-US" sz="2000" dirty="0"/>
            </a:br>
            <a:r>
              <a:rPr lang="en-US" sz="2000" dirty="0"/>
              <a:t>3. Combine these models and data to improve the ML model  </a:t>
            </a:r>
            <a:br>
              <a:rPr lang="en-US" sz="2000" dirty="0"/>
            </a:br>
            <a:r>
              <a:rPr lang="en-US" sz="2000" dirty="0"/>
              <a:t>4. For an application of these models and data, propose a risk assessment framework </a:t>
            </a:r>
            <a:r>
              <a:rPr lang="en-US" sz="2000"/>
              <a:t>for Forced </a:t>
            </a:r>
            <a:r>
              <a:rPr lang="en-US" sz="2000" dirty="0"/>
              <a:t>Labor sometimes present in the fishing industry.</a:t>
            </a:r>
            <a:endParaRPr lang="en-US" dirty="0"/>
          </a:p>
        </p:txBody>
      </p:sp>
      <p:sp>
        <p:nvSpPr>
          <p:cNvPr id="8" name="Rectangle 8">
            <a:extLst>
              <a:ext uri="{FF2B5EF4-FFF2-40B4-BE49-F238E27FC236}">
                <a16:creationId xmlns:a16="http://schemas.microsoft.com/office/drawing/2014/main" id="{DB731BE8-FC9E-4423-903C-F37E338E33DB}"/>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10">
            <a:extLst>
              <a:ext uri="{FF2B5EF4-FFF2-40B4-BE49-F238E27FC236}">
                <a16:creationId xmlns:a16="http://schemas.microsoft.com/office/drawing/2014/main" id="{92D81899-8789-4450-A857-EE74B648ADF8}"/>
              </a:ext>
            </a:extLst>
          </p:cNvPr>
          <p:cNvSpPr>
            <a:spLocks noChangeArrowheads="1"/>
          </p:cNvSpPr>
          <p:nvPr/>
        </p:nvSpPr>
        <p:spPr bwMode="auto">
          <a:xfrm>
            <a:off x="0" y="272534"/>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ja-JP"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93360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Literature Review</a:t>
            </a:r>
          </a:p>
        </p:txBody>
      </p:sp>
      <p:sp>
        <p:nvSpPr>
          <p:cNvPr id="2" name="TextBox 1"/>
          <p:cNvSpPr txBox="1"/>
          <p:nvPr/>
        </p:nvSpPr>
        <p:spPr>
          <a:xfrm>
            <a:off x="2190388" y="4366796"/>
            <a:ext cx="869748" cy="369332"/>
          </a:xfrm>
          <a:prstGeom prst="rect">
            <a:avLst/>
          </a:prstGeom>
          <a:solidFill>
            <a:schemeClr val="bg1"/>
          </a:solidFill>
        </p:spPr>
        <p:txBody>
          <a:bodyPr wrap="square" rtlCol="0">
            <a:spAutoFit/>
          </a:bodyPr>
          <a:lstStyle/>
          <a:p>
            <a:pPr algn="ctr"/>
            <a:r>
              <a:rPr lang="en-US" sz="900" b="1"/>
              <a:t>Flat Files, </a:t>
            </a:r>
          </a:p>
          <a:p>
            <a:pPr algn="ctr"/>
            <a:r>
              <a:rPr lang="en-US" sz="900" b="1"/>
              <a:t>Spreadsheets</a:t>
            </a:r>
          </a:p>
        </p:txBody>
      </p:sp>
      <p:pic>
        <p:nvPicPr>
          <p:cNvPr id="6" name="Picture 5">
            <a:extLst>
              <a:ext uri="{FF2B5EF4-FFF2-40B4-BE49-F238E27FC236}">
                <a16:creationId xmlns:a16="http://schemas.microsoft.com/office/drawing/2014/main" id="{07E15AD8-66F3-4B96-98C6-F7D4CF732D33}"/>
              </a:ext>
            </a:extLst>
          </p:cNvPr>
          <p:cNvPicPr>
            <a:picLocks noChangeAspect="1"/>
          </p:cNvPicPr>
          <p:nvPr/>
        </p:nvPicPr>
        <p:blipFill rotWithShape="1">
          <a:blip r:embed="rId2"/>
          <a:srcRect b="40550"/>
          <a:stretch/>
        </p:blipFill>
        <p:spPr>
          <a:xfrm>
            <a:off x="685799" y="1502799"/>
            <a:ext cx="6858762" cy="1670707"/>
          </a:xfrm>
          <a:prstGeom prst="rect">
            <a:avLst/>
          </a:prstGeom>
        </p:spPr>
      </p:pic>
    </p:spTree>
    <p:extLst>
      <p:ext uri="{BB962C8B-B14F-4D97-AF65-F5344CB8AC3E}">
        <p14:creationId xmlns:p14="http://schemas.microsoft.com/office/powerpoint/2010/main" val="1243347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199" y="209550"/>
            <a:ext cx="8155641" cy="790688"/>
          </a:xfrm>
        </p:spPr>
        <p:txBody>
          <a:bodyPr/>
          <a:lstStyle/>
          <a:p>
            <a:r>
              <a:rPr lang="en-US" sz="3600"/>
              <a:t>Literature Review-Human Trafficking</a:t>
            </a:r>
          </a:p>
        </p:txBody>
      </p:sp>
      <p:sp>
        <p:nvSpPr>
          <p:cNvPr id="7" name="TextBox 6">
            <a:extLst>
              <a:ext uri="{FF2B5EF4-FFF2-40B4-BE49-F238E27FC236}">
                <a16:creationId xmlns:a16="http://schemas.microsoft.com/office/drawing/2014/main" id="{611A35B7-B1F1-4AE2-AB9D-D543FFF98A4C}"/>
              </a:ext>
            </a:extLst>
          </p:cNvPr>
          <p:cNvSpPr txBox="1"/>
          <p:nvPr/>
        </p:nvSpPr>
        <p:spPr>
          <a:xfrm>
            <a:off x="457200" y="813542"/>
            <a:ext cx="8485094" cy="3416320"/>
          </a:xfrm>
          <a:prstGeom prst="rect">
            <a:avLst/>
          </a:prstGeom>
          <a:noFill/>
        </p:spPr>
        <p:txBody>
          <a:bodyPr wrap="square">
            <a:spAutoFit/>
          </a:bodyPr>
          <a:lstStyle/>
          <a:p>
            <a:pPr marL="0" marR="0" indent="0">
              <a:spcBef>
                <a:spcPts val="0"/>
              </a:spcBef>
              <a:spcAft>
                <a:spcPts val="0"/>
              </a:spcAft>
            </a:pPr>
            <a:r>
              <a:rPr lang="en-US" sz="1800" err="1">
                <a:solidFill>
                  <a:srgbClr val="4A4A4A"/>
                </a:solidFill>
                <a:effectLst/>
                <a:latin typeface="Arial" panose="020B0604020202020204" pitchFamily="34" charset="0"/>
                <a:ea typeface="SimSun" panose="02010600030101010101" pitchFamily="2" charset="-122"/>
                <a:cs typeface="Times New Roman" panose="02020603050405020304" pitchFamily="18" charset="0"/>
              </a:rPr>
              <a:t>Kroodsma</a:t>
            </a:r>
            <a:r>
              <a:rPr lang="en-US" sz="1800">
                <a:solidFill>
                  <a:srgbClr val="4A4A4A"/>
                </a:solidFill>
                <a:effectLst/>
                <a:latin typeface="Arial" panose="020B0604020202020204" pitchFamily="34" charset="0"/>
                <a:ea typeface="SimSun" panose="02010600030101010101" pitchFamily="2" charset="-122"/>
                <a:cs typeface="Times New Roman" panose="02020603050405020304" pitchFamily="18" charset="0"/>
              </a:rPr>
              <a:t>, D.A., N.A. Miller, and A. Roan 2017. “The Global View of Transshipment: Revised Preliminary Findings.” Global Fishing Watch and </a:t>
            </a:r>
            <a:r>
              <a:rPr lang="en-US" sz="1800" err="1">
                <a:solidFill>
                  <a:srgbClr val="4A4A4A"/>
                </a:solidFill>
                <a:effectLst/>
                <a:latin typeface="Arial" panose="020B0604020202020204" pitchFamily="34" charset="0"/>
                <a:ea typeface="SimSun" panose="02010600030101010101" pitchFamily="2" charset="-122"/>
                <a:cs typeface="Times New Roman" panose="02020603050405020304" pitchFamily="18" charset="0"/>
              </a:rPr>
              <a:t>SkyTruth</a:t>
            </a:r>
            <a:r>
              <a:rPr lang="en-US" sz="1800">
                <a:solidFill>
                  <a:srgbClr val="4A4A4A"/>
                </a:solidFill>
                <a:effectLst/>
                <a:latin typeface="Arial" panose="020B0604020202020204" pitchFamily="34" charset="0"/>
                <a:ea typeface="SimSun" panose="02010600030101010101" pitchFamily="2" charset="-122"/>
                <a:cs typeface="Times New Roman" panose="02020603050405020304" pitchFamily="18" charset="0"/>
              </a:rPr>
              <a:t>, July 2017. Available online at </a:t>
            </a:r>
            <a:r>
              <a:rPr lang="en-US" sz="1800" u="sng">
                <a:solidFill>
                  <a:srgbClr val="000000"/>
                </a:solidFill>
                <a:effectLst/>
                <a:latin typeface="Arial" panose="020B0604020202020204" pitchFamily="34" charset="0"/>
                <a:ea typeface="SimSun" panose="02010600030101010101" pitchFamily="2" charset="-122"/>
                <a:cs typeface="Times New Roman" panose="02020603050405020304" pitchFamily="18" charset="0"/>
                <a:hlinkClick r:id="rId2"/>
              </a:rPr>
              <a:t>http://globalfishingwatch.org</a:t>
            </a:r>
            <a:r>
              <a:rPr lang="en-US" sz="1800">
                <a:solidFill>
                  <a:srgbClr val="4A4A4A"/>
                </a:solidFill>
                <a:effectLst/>
                <a:latin typeface="Arial" panose="020B0604020202020204" pitchFamily="34" charset="0"/>
                <a:ea typeface="SimSun" panose="02010600030101010101" pitchFamily="2" charset="-122"/>
                <a:cs typeface="Times New Roman" panose="02020603050405020304" pitchFamily="18" charset="0"/>
              </a:rPr>
              <a:t>.</a:t>
            </a:r>
            <a:endParaRPr lang="en-US" sz="180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indent="0">
              <a:spcBef>
                <a:spcPts val="0"/>
              </a:spcBef>
              <a:spcAft>
                <a:spcPts val="0"/>
              </a:spcAft>
            </a:pPr>
            <a:r>
              <a:rPr lang="en-US" sz="1800">
                <a:solidFill>
                  <a:srgbClr val="4A4A4A"/>
                </a:solidFill>
                <a:effectLst/>
                <a:latin typeface="Arial" panose="020B0604020202020204" pitchFamily="34" charset="0"/>
                <a:ea typeface="SimSun" panose="02010600030101010101" pitchFamily="2" charset="-122"/>
                <a:cs typeface="Times New Roman" panose="02020603050405020304" pitchFamily="18" charset="0"/>
              </a:rPr>
              <a:t> </a:t>
            </a:r>
            <a:endParaRPr lang="en-US" sz="180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marR="0" indent="0">
              <a:spcBef>
                <a:spcPts val="0"/>
              </a:spcBef>
              <a:spcAft>
                <a:spcPts val="0"/>
              </a:spcAft>
            </a:pPr>
            <a:r>
              <a:rPr lang="en-US" sz="1800">
                <a:solidFill>
                  <a:srgbClr val="4A4A4A"/>
                </a:solidFill>
                <a:effectLst/>
                <a:latin typeface="Arial" panose="020B0604020202020204" pitchFamily="34" charset="0"/>
                <a:ea typeface="SimSun" panose="02010600030101010101" pitchFamily="2" charset="-122"/>
                <a:cs typeface="Times New Roman" panose="02020603050405020304" pitchFamily="18" charset="0"/>
              </a:rPr>
              <a:t>“An AP investigation helps free slaves in the 21</a:t>
            </a:r>
            <a:r>
              <a:rPr lang="en-US" sz="1800" baseline="30000">
                <a:solidFill>
                  <a:srgbClr val="4A4A4A"/>
                </a:solidFill>
                <a:effectLst/>
                <a:latin typeface="Arial" panose="020B0604020202020204" pitchFamily="34" charset="0"/>
                <a:ea typeface="SimSun" panose="02010600030101010101" pitchFamily="2" charset="-122"/>
                <a:cs typeface="Times New Roman" panose="02020603050405020304" pitchFamily="18" charset="0"/>
              </a:rPr>
              <a:t>st</a:t>
            </a:r>
            <a:r>
              <a:rPr lang="en-US" sz="1800">
                <a:solidFill>
                  <a:srgbClr val="4A4A4A"/>
                </a:solidFill>
                <a:effectLst/>
                <a:latin typeface="Arial" panose="020B0604020202020204" pitchFamily="34" charset="0"/>
                <a:ea typeface="SimSun" panose="02010600030101010101" pitchFamily="2" charset="-122"/>
                <a:cs typeface="Times New Roman" panose="02020603050405020304" pitchFamily="18" charset="0"/>
              </a:rPr>
              <a:t> century,” a series of articles over 18 months for which they </a:t>
            </a:r>
            <a:r>
              <a:rPr lang="en-US" sz="180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won the Pulitzer Prize for Public Service on April 18, 2016. </a:t>
            </a:r>
          </a:p>
          <a:p>
            <a:pPr marL="0" marR="0" indent="0">
              <a:spcBef>
                <a:spcPts val="0"/>
              </a:spcBef>
              <a:spcAft>
                <a:spcPts val="0"/>
              </a:spcAft>
            </a:pPr>
            <a:endParaRPr lang="en-US">
              <a:solidFill>
                <a:srgbClr val="000000"/>
              </a:solidFill>
              <a:latin typeface="Arial" panose="020B0604020202020204" pitchFamily="34" charset="0"/>
              <a:ea typeface="SimSun" panose="02010600030101010101" pitchFamily="2" charset="-122"/>
              <a:cs typeface="Times New Roman" panose="02020603050405020304" pitchFamily="18" charset="0"/>
            </a:endParaRPr>
          </a:p>
          <a:p>
            <a:pPr marL="0" marR="0" indent="0">
              <a:spcBef>
                <a:spcPts val="0"/>
              </a:spcBef>
              <a:spcAft>
                <a:spcPts val="0"/>
              </a:spcAft>
            </a:pPr>
            <a:r>
              <a:rPr lang="en-US">
                <a:solidFill>
                  <a:srgbClr val="000000"/>
                </a:solidFill>
                <a:latin typeface="Arial" panose="020B0604020202020204" pitchFamily="34" charset="0"/>
                <a:ea typeface="SimSun" panose="02010600030101010101" pitchFamily="2" charset="-122"/>
                <a:cs typeface="Times New Roman" panose="02020603050405020304" pitchFamily="18" charset="0"/>
              </a:rPr>
              <a:t>Google </a:t>
            </a:r>
            <a:r>
              <a:rPr lang="en-US" err="1">
                <a:solidFill>
                  <a:srgbClr val="000000"/>
                </a:solidFill>
                <a:latin typeface="Arial" panose="020B0604020202020204" pitchFamily="34" charset="0"/>
                <a:ea typeface="SimSun" panose="02010600030101010101" pitchFamily="2" charset="-122"/>
                <a:cs typeface="Times New Roman" panose="02020603050405020304" pitchFamily="18" charset="0"/>
              </a:rPr>
              <a:t>BigQuery</a:t>
            </a:r>
            <a:r>
              <a:rPr lang="en-US">
                <a:solidFill>
                  <a:srgbClr val="000000"/>
                </a:solidFill>
                <a:latin typeface="Arial" panose="020B0604020202020204" pitchFamily="34" charset="0"/>
                <a:ea typeface="SimSun" panose="02010600030101010101" pitchFamily="2" charset="-122"/>
                <a:cs typeface="Times New Roman" panose="02020603050405020304" pitchFamily="18" charset="0"/>
              </a:rPr>
              <a:t> Geographic Information System documents</a:t>
            </a:r>
          </a:p>
          <a:p>
            <a:pPr marL="0" marR="0" indent="0">
              <a:spcBef>
                <a:spcPts val="0"/>
              </a:spcBef>
              <a:spcAft>
                <a:spcPts val="0"/>
              </a:spcAft>
            </a:pPr>
            <a:endParaRPr lang="en-US">
              <a:solidFill>
                <a:srgbClr val="000000"/>
              </a:solidFill>
              <a:latin typeface="Arial" panose="020B0604020202020204" pitchFamily="34" charset="0"/>
              <a:ea typeface="SimSun" panose="02010600030101010101" pitchFamily="2" charset="-122"/>
              <a:cs typeface="Times New Roman" panose="02020603050405020304" pitchFamily="18" charset="0"/>
            </a:endParaRPr>
          </a:p>
          <a:p>
            <a:pPr marL="0" marR="0" indent="0">
              <a:spcBef>
                <a:spcPts val="0"/>
              </a:spcBef>
              <a:spcAft>
                <a:spcPts val="0"/>
              </a:spcAft>
            </a:pPr>
            <a:r>
              <a:rPr lang="en-US">
                <a:solidFill>
                  <a:srgbClr val="000000"/>
                </a:solidFill>
                <a:latin typeface="Arial" panose="020B0604020202020204" pitchFamily="34" charset="0"/>
                <a:ea typeface="SimSun" panose="02010600030101010101" pitchFamily="2" charset="-122"/>
                <a:cs typeface="Times New Roman" panose="02020603050405020304" pitchFamily="18" charset="0"/>
              </a:rPr>
              <a:t>Have introduction now to leadership at Global Fishing Watch and Liberty Shared, so can get a subject matter expert review of DV Model assumptions &amp; results</a:t>
            </a:r>
          </a:p>
        </p:txBody>
      </p:sp>
    </p:spTree>
    <p:extLst>
      <p:ext uri="{BB962C8B-B14F-4D97-AF65-F5344CB8AC3E}">
        <p14:creationId xmlns:p14="http://schemas.microsoft.com/office/powerpoint/2010/main" val="3120467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3449ED-E27F-4956-9718-8A570DBBD8B3}"/>
              </a:ext>
            </a:extLst>
          </p:cNvPr>
          <p:cNvSpPr>
            <a:spLocks noGrp="1"/>
          </p:cNvSpPr>
          <p:nvPr>
            <p:ph type="title"/>
          </p:nvPr>
        </p:nvSpPr>
        <p:spPr>
          <a:xfrm>
            <a:off x="407877" y="0"/>
            <a:ext cx="7756263" cy="790688"/>
          </a:xfrm>
        </p:spPr>
        <p:txBody>
          <a:bodyPr/>
          <a:lstStyle/>
          <a:p>
            <a:r>
              <a:rPr lang="en-US" sz="2000" dirty="0"/>
              <a:t>Images w/ co-incident Signals (Count of Distinct Ships)</a:t>
            </a:r>
          </a:p>
        </p:txBody>
      </p:sp>
      <p:pic>
        <p:nvPicPr>
          <p:cNvPr id="13" name="Content Placeholder 12">
            <a:extLst>
              <a:ext uri="{FF2B5EF4-FFF2-40B4-BE49-F238E27FC236}">
                <a16:creationId xmlns:a16="http://schemas.microsoft.com/office/drawing/2014/main" id="{AF4221E4-26BB-45B9-858C-1903EFA62379}"/>
              </a:ext>
            </a:extLst>
          </p:cNvPr>
          <p:cNvPicPr>
            <a:picLocks noGrp="1" noChangeAspect="1"/>
          </p:cNvPicPr>
          <p:nvPr>
            <p:ph idx="1"/>
          </p:nvPr>
        </p:nvPicPr>
        <p:blipFill>
          <a:blip r:embed="rId2"/>
          <a:stretch>
            <a:fillRect/>
          </a:stretch>
        </p:blipFill>
        <p:spPr>
          <a:xfrm>
            <a:off x="979861" y="450376"/>
            <a:ext cx="7043940" cy="4354913"/>
          </a:xfrm>
        </p:spPr>
      </p:pic>
    </p:spTree>
    <p:extLst>
      <p:ext uri="{BB962C8B-B14F-4D97-AF65-F5344CB8AC3E}">
        <p14:creationId xmlns:p14="http://schemas.microsoft.com/office/powerpoint/2010/main" val="2205916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E7BF9C3-071C-4C25-9C72-1B673E38BD12}"/>
              </a:ext>
            </a:extLst>
          </p:cNvPr>
          <p:cNvSpPr>
            <a:spLocks noGrp="1"/>
          </p:cNvSpPr>
          <p:nvPr>
            <p:ph type="title"/>
          </p:nvPr>
        </p:nvSpPr>
        <p:spPr/>
        <p:txBody>
          <a:bodyPr/>
          <a:lstStyle/>
          <a:p>
            <a:r>
              <a:rPr lang="en-US" dirty="0"/>
              <a:t>AIS +</a:t>
            </a:r>
            <a:br>
              <a:rPr lang="en-US" dirty="0"/>
            </a:br>
            <a:r>
              <a:rPr lang="en-US" dirty="0"/>
              <a:t>GIS +</a:t>
            </a:r>
            <a:br>
              <a:rPr lang="en-US" dirty="0"/>
            </a:br>
            <a:r>
              <a:rPr lang="en-US" dirty="0"/>
              <a:t>Detections</a:t>
            </a:r>
          </a:p>
        </p:txBody>
      </p:sp>
      <p:pic>
        <p:nvPicPr>
          <p:cNvPr id="5" name="Picture 4" descr="A picture containing mountain, large, person, holding&#10;&#10;Description automatically generated">
            <a:extLst>
              <a:ext uri="{FF2B5EF4-FFF2-40B4-BE49-F238E27FC236}">
                <a16:creationId xmlns:a16="http://schemas.microsoft.com/office/drawing/2014/main" id="{23A9CC3D-4DCB-4C15-9F79-E57276A367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5291" y="0"/>
            <a:ext cx="5138246" cy="5143500"/>
          </a:xfrm>
          <a:prstGeom prst="rect">
            <a:avLst/>
          </a:prstGeom>
        </p:spPr>
      </p:pic>
    </p:spTree>
    <p:extLst>
      <p:ext uri="{BB962C8B-B14F-4D97-AF65-F5344CB8AC3E}">
        <p14:creationId xmlns:p14="http://schemas.microsoft.com/office/powerpoint/2010/main" val="720731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B6AA6-29AA-468A-A63B-DF3C9653B038}"/>
              </a:ext>
            </a:extLst>
          </p:cNvPr>
          <p:cNvSpPr>
            <a:spLocks noGrp="1"/>
          </p:cNvSpPr>
          <p:nvPr>
            <p:ph type="title"/>
          </p:nvPr>
        </p:nvSpPr>
        <p:spPr>
          <a:xfrm>
            <a:off x="457200" y="209550"/>
            <a:ext cx="8451130" cy="790688"/>
          </a:xfrm>
        </p:spPr>
        <p:txBody>
          <a:bodyPr>
            <a:normAutofit fontScale="90000"/>
          </a:bodyPr>
          <a:lstStyle/>
          <a:p>
            <a:r>
              <a:rPr lang="en-US" dirty="0"/>
              <a:t>Modeling Progress </a:t>
            </a:r>
            <a:r>
              <a:rPr lang="en-US" sz="2000" dirty="0"/>
              <a:t>(</a:t>
            </a:r>
            <a:r>
              <a:rPr lang="en-US" sz="2000" dirty="0">
                <a:solidFill>
                  <a:srgbClr val="00B050"/>
                </a:solidFill>
              </a:rPr>
              <a:t>Green</a:t>
            </a:r>
            <a:r>
              <a:rPr lang="en-US" sz="2000" dirty="0"/>
              <a:t> is done, </a:t>
            </a:r>
            <a:r>
              <a:rPr lang="en-US" sz="2000" dirty="0">
                <a:solidFill>
                  <a:srgbClr val="00A4DE"/>
                </a:solidFill>
              </a:rPr>
              <a:t>Blue</a:t>
            </a:r>
            <a:r>
              <a:rPr lang="en-US" sz="2000" dirty="0"/>
              <a:t> is newly done)</a:t>
            </a:r>
          </a:p>
        </p:txBody>
      </p:sp>
      <p:graphicFrame>
        <p:nvGraphicFramePr>
          <p:cNvPr id="4" name="Content Placeholder 3">
            <a:extLst>
              <a:ext uri="{FF2B5EF4-FFF2-40B4-BE49-F238E27FC236}">
                <a16:creationId xmlns:a16="http://schemas.microsoft.com/office/drawing/2014/main" id="{24BF3B8F-2C2D-4235-9BBB-90DC18CAE1D1}"/>
              </a:ext>
            </a:extLst>
          </p:cNvPr>
          <p:cNvGraphicFramePr>
            <a:graphicFrameLocks noGrp="1"/>
          </p:cNvGraphicFramePr>
          <p:nvPr>
            <p:ph idx="1"/>
            <p:extLst>
              <p:ext uri="{D42A27DB-BD31-4B8C-83A1-F6EECF244321}">
                <p14:modId xmlns:p14="http://schemas.microsoft.com/office/powerpoint/2010/main" val="318119332"/>
              </p:ext>
            </p:extLst>
          </p:nvPr>
        </p:nvGraphicFramePr>
        <p:xfrm>
          <a:off x="628651" y="895350"/>
          <a:ext cx="6589925" cy="3263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Rounded Corners 2">
            <a:extLst>
              <a:ext uri="{FF2B5EF4-FFF2-40B4-BE49-F238E27FC236}">
                <a16:creationId xmlns:a16="http://schemas.microsoft.com/office/drawing/2014/main" id="{C8F7752A-078A-4E3C-9D21-12B648413CBE}"/>
              </a:ext>
            </a:extLst>
          </p:cNvPr>
          <p:cNvSpPr/>
          <p:nvPr/>
        </p:nvSpPr>
        <p:spPr>
          <a:xfrm>
            <a:off x="7437749" y="1215885"/>
            <a:ext cx="1470581" cy="24745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a:t>Data Visualization  Model</a:t>
            </a:r>
          </a:p>
          <a:p>
            <a:pPr algn="ctr"/>
            <a:endParaRPr lang="en-US" sz="1350"/>
          </a:p>
          <a:p>
            <a:pPr algn="ctr"/>
            <a:r>
              <a:rPr lang="en-US" sz="1350"/>
              <a:t>Visualization of Risk Factors indicating Human Trafficking</a:t>
            </a:r>
          </a:p>
        </p:txBody>
      </p:sp>
      <p:sp>
        <p:nvSpPr>
          <p:cNvPr id="5" name="Text Box 1">
            <a:extLst>
              <a:ext uri="{FF2B5EF4-FFF2-40B4-BE49-F238E27FC236}">
                <a16:creationId xmlns:a16="http://schemas.microsoft.com/office/drawing/2014/main" id="{28EE3163-BE17-4F8C-99DC-9DBC49F9443F}"/>
              </a:ext>
            </a:extLst>
          </p:cNvPr>
          <p:cNvSpPr txBox="1">
            <a:spLocks noChangeArrowheads="1"/>
          </p:cNvSpPr>
          <p:nvPr/>
        </p:nvSpPr>
        <p:spPr bwMode="auto">
          <a:xfrm>
            <a:off x="152400" y="3867150"/>
            <a:ext cx="3733800" cy="16927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ja-JP" sz="1100" b="0" i="1" u="none" strike="noStrike" cap="none" normalizeH="0" baseline="0">
                <a:ln>
                  <a:noFill/>
                </a:l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Figure 1 Overall Methodology</a:t>
            </a:r>
            <a:endParaRPr kumimoji="0" lang="en-US" altLang="ja-JP"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BF9E5468-F2FD-46C3-B47A-0CE3F0707BE3}"/>
              </a:ext>
            </a:extLst>
          </p:cNvPr>
          <p:cNvSpPr txBox="1"/>
          <p:nvPr/>
        </p:nvSpPr>
        <p:spPr>
          <a:xfrm>
            <a:off x="7549116" y="3690422"/>
            <a:ext cx="1190847" cy="276999"/>
          </a:xfrm>
          <a:prstGeom prst="rect">
            <a:avLst/>
          </a:prstGeom>
          <a:noFill/>
        </p:spPr>
        <p:txBody>
          <a:bodyPr wrap="square" rtlCol="0">
            <a:spAutoFit/>
          </a:bodyPr>
          <a:lstStyle/>
          <a:p>
            <a:r>
              <a:rPr lang="en-US" sz="1200" b="1" dirty="0">
                <a:solidFill>
                  <a:srgbClr val="00A4DE"/>
                </a:solidFill>
              </a:rPr>
              <a:t>Met w/ Expert</a:t>
            </a:r>
          </a:p>
        </p:txBody>
      </p:sp>
    </p:spTree>
    <p:extLst>
      <p:ext uri="{BB962C8B-B14F-4D97-AF65-F5344CB8AC3E}">
        <p14:creationId xmlns:p14="http://schemas.microsoft.com/office/powerpoint/2010/main" val="4293568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09550"/>
            <a:ext cx="8153400" cy="609600"/>
          </a:xfrm>
        </p:spPr>
        <p:txBody>
          <a:bodyPr/>
          <a:lstStyle/>
          <a:p>
            <a:pPr fontAlgn="base"/>
            <a:r>
              <a:rPr lang="en-US" sz="3600" dirty="0"/>
              <a:t>This week &amp; next—8/6/2020</a:t>
            </a:r>
          </a:p>
        </p:txBody>
      </p:sp>
      <p:sp>
        <p:nvSpPr>
          <p:cNvPr id="4" name="Content Placeholder 1"/>
          <p:cNvSpPr>
            <a:spLocks noGrp="1"/>
          </p:cNvSpPr>
          <p:nvPr>
            <p:ph idx="1"/>
          </p:nvPr>
        </p:nvSpPr>
        <p:spPr>
          <a:xfrm>
            <a:off x="318977" y="895350"/>
            <a:ext cx="8506046" cy="2971800"/>
          </a:xfrm>
        </p:spPr>
        <p:txBody>
          <a:bodyPr/>
          <a:lstStyle/>
          <a:p>
            <a:pPr marL="0" indent="0">
              <a:lnSpc>
                <a:spcPct val="150000"/>
              </a:lnSpc>
              <a:spcBef>
                <a:spcPts val="0"/>
              </a:spcBef>
              <a:buNone/>
            </a:pPr>
            <a:r>
              <a:rPr lang="en-US" sz="1400" b="1" dirty="0">
                <a:solidFill>
                  <a:srgbClr val="000000"/>
                </a:solidFill>
                <a:latin typeface="Arial" panose="020B0604020202020204" pitchFamily="34" charset="0"/>
                <a:ea typeface="SimSun" panose="02010600030101010101" pitchFamily="2" charset="-122"/>
                <a:cs typeface="Times New Roman" panose="02020603050405020304" pitchFamily="18" charset="0"/>
              </a:rPr>
              <a:t>This Week</a:t>
            </a: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 </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Now have joint AIS + GIS data.  AIS 2018 data from Global Fishing Watch released and more GIS data (same data formats as previously, but using an index and source that has more of the images).</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MVP2 for Joint AIS+GIS model in Google </a:t>
            </a:r>
            <a:r>
              <a:rPr lang="en-US" sz="1400" dirty="0" err="1">
                <a:solidFill>
                  <a:srgbClr val="000000"/>
                </a:solidFill>
                <a:latin typeface="Arial" panose="020B0604020202020204" pitchFamily="34" charset="0"/>
                <a:ea typeface="SimSun" panose="02010600030101010101" pitchFamily="2" charset="-122"/>
                <a:cs typeface="Times New Roman" panose="02020603050405020304" pitchFamily="18" charset="0"/>
              </a:rPr>
              <a:t>BigQuery</a:t>
            </a: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 to identify matching data from both modes</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Test using joint data shows strong performance from GIS Object Detection</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Added details on object detection to report </a:t>
            </a:r>
          </a:p>
          <a:p>
            <a:pPr marL="0" indent="0">
              <a:lnSpc>
                <a:spcPct val="150000"/>
              </a:lnSpc>
              <a:spcBef>
                <a:spcPts val="0"/>
              </a:spcBef>
              <a:buNone/>
            </a:pPr>
            <a:r>
              <a:rPr lang="en-US" sz="1400" b="1" dirty="0">
                <a:solidFill>
                  <a:srgbClr val="000000"/>
                </a:solidFill>
                <a:effectLst/>
                <a:latin typeface="Arial" panose="020B0604020202020204" pitchFamily="34" charset="0"/>
                <a:ea typeface="SimSun" panose="02010600030101010101" pitchFamily="2" charset="-122"/>
                <a:cs typeface="Times New Roman" panose="02020603050405020304" pitchFamily="18" charset="0"/>
              </a:rPr>
              <a:t>Next Week:</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Decide if one combined journal submission or two smaller ones.</a:t>
            </a: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Share Human Trafficking model with Human Rights data science expert for feedback</a:t>
            </a:r>
            <a:endParaRPr lang="en-US" sz="14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a:lnSpc>
                <a:spcPct val="150000"/>
              </a:lnSpc>
              <a:spcBef>
                <a:spcPts val="0"/>
              </a:spcBef>
              <a:buFont typeface="Symbol" panose="05050102010706020507" pitchFamily="18" charset="2"/>
              <a:buChar char=""/>
            </a:pPr>
            <a:r>
              <a:rPr lang="en-US" sz="1400" dirty="0">
                <a:solidFill>
                  <a:srgbClr val="000000"/>
                </a:solidFill>
                <a:latin typeface="Arial" panose="020B0604020202020204" pitchFamily="34" charset="0"/>
                <a:ea typeface="SimSun" panose="02010600030101010101" pitchFamily="2" charset="-122"/>
                <a:cs typeface="Times New Roman" panose="02020603050405020304" pitchFamily="18" charset="0"/>
              </a:rPr>
              <a:t>Video &amp; Report</a:t>
            </a:r>
          </a:p>
        </p:txBody>
      </p:sp>
    </p:spTree>
    <p:extLst>
      <p:ext uri="{BB962C8B-B14F-4D97-AF65-F5344CB8AC3E}">
        <p14:creationId xmlns:p14="http://schemas.microsoft.com/office/powerpoint/2010/main" val="33306216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GW Photo - Final</Template>
  <TotalTime>754</TotalTime>
  <Words>1206</Words>
  <Application>Microsoft Office PowerPoint</Application>
  <PresentationFormat>On-screen Show (16:9)</PresentationFormat>
  <Paragraphs>142</Paragraphs>
  <Slides>23</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Book Antiqua</vt:lpstr>
      <vt:lpstr>Calibri</vt:lpstr>
      <vt:lpstr>Symbol</vt:lpstr>
      <vt:lpstr>Times New Roman</vt:lpstr>
      <vt:lpstr>Custom Design</vt:lpstr>
      <vt:lpstr>     GWU Data Science Capstone Thomas Keeley &amp; Harry Newton </vt:lpstr>
      <vt:lpstr>Outline </vt:lpstr>
      <vt:lpstr>Problem Statement</vt:lpstr>
      <vt:lpstr>Literature Review</vt:lpstr>
      <vt:lpstr>Literature Review-Human Trafficking</vt:lpstr>
      <vt:lpstr>Images w/ co-incident Signals (Count of Distinct Ships)</vt:lpstr>
      <vt:lpstr>AIS + GIS + Detections</vt:lpstr>
      <vt:lpstr>Modeling Progress (Green is done, Blue is newly done)</vt:lpstr>
      <vt:lpstr>This week &amp; next—8/6/2020</vt:lpstr>
      <vt:lpstr>Data Visualization (so far)</vt:lpstr>
      <vt:lpstr>This week &amp; next—7/23/2020</vt:lpstr>
      <vt:lpstr>PowerPoint Presentation</vt:lpstr>
      <vt:lpstr>This week &amp; next—7/30/2020</vt:lpstr>
      <vt:lpstr>AIS Model</vt:lpstr>
      <vt:lpstr>Object Detection in Satellite Imagery</vt:lpstr>
      <vt:lpstr>Create Training Data</vt:lpstr>
      <vt:lpstr>Training Model and Conducting Object Detection</vt:lpstr>
      <vt:lpstr>Building the Model</vt:lpstr>
      <vt:lpstr>Preparing Satellite Imagery</vt:lpstr>
      <vt:lpstr>Results &amp; Next Steps</vt:lpstr>
      <vt:lpstr>Data Sources</vt:lpstr>
      <vt:lpstr>This week &amp; next</vt:lpstr>
      <vt:lpstr>PowerPoint Presentation</vt:lpstr>
    </vt:vector>
  </TitlesOfParts>
  <Company>The George Washington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Dorinda Tucker</dc:creator>
  <cp:lastModifiedBy>Harry Newton</cp:lastModifiedBy>
  <cp:revision>1</cp:revision>
  <cp:lastPrinted>2013-09-16T20:11:29Z</cp:lastPrinted>
  <dcterms:created xsi:type="dcterms:W3CDTF">2012-12-04T19:56:31Z</dcterms:created>
  <dcterms:modified xsi:type="dcterms:W3CDTF">2020-08-06T11:47:18Z</dcterms:modified>
</cp:coreProperties>
</file>